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3.jpg" ContentType="image/png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</p:sldMasterIdLst>
  <p:notesMasterIdLst>
    <p:notesMasterId r:id="rId51"/>
  </p:notesMasterIdLst>
  <p:sldIdLst>
    <p:sldId id="264" r:id="rId6"/>
    <p:sldId id="346" r:id="rId7"/>
    <p:sldId id="345" r:id="rId8"/>
    <p:sldId id="347" r:id="rId9"/>
    <p:sldId id="348" r:id="rId10"/>
    <p:sldId id="279" r:id="rId11"/>
    <p:sldId id="280" r:id="rId12"/>
    <p:sldId id="285" r:id="rId13"/>
    <p:sldId id="286" r:id="rId14"/>
    <p:sldId id="288" r:id="rId15"/>
    <p:sldId id="292" r:id="rId16"/>
    <p:sldId id="293" r:id="rId17"/>
    <p:sldId id="296" r:id="rId18"/>
    <p:sldId id="295" r:id="rId19"/>
    <p:sldId id="294" r:id="rId20"/>
    <p:sldId id="297" r:id="rId21"/>
    <p:sldId id="298" r:id="rId22"/>
    <p:sldId id="301" r:id="rId23"/>
    <p:sldId id="299" r:id="rId24"/>
    <p:sldId id="302" r:id="rId25"/>
    <p:sldId id="300" r:id="rId26"/>
    <p:sldId id="303" r:id="rId27"/>
    <p:sldId id="304" r:id="rId28"/>
    <p:sldId id="273" r:id="rId29"/>
    <p:sldId id="308" r:id="rId30"/>
    <p:sldId id="305" r:id="rId31"/>
    <p:sldId id="307" r:id="rId32"/>
    <p:sldId id="309" r:id="rId33"/>
    <p:sldId id="274" r:id="rId34"/>
    <p:sldId id="310" r:id="rId35"/>
    <p:sldId id="341" r:id="rId36"/>
    <p:sldId id="339" r:id="rId37"/>
    <p:sldId id="340" r:id="rId38"/>
    <p:sldId id="343" r:id="rId39"/>
    <p:sldId id="328" r:id="rId40"/>
    <p:sldId id="335" r:id="rId41"/>
    <p:sldId id="334" r:id="rId42"/>
    <p:sldId id="333" r:id="rId43"/>
    <p:sldId id="330" r:id="rId44"/>
    <p:sldId id="332" r:id="rId45"/>
    <p:sldId id="331" r:id="rId46"/>
    <p:sldId id="336" r:id="rId47"/>
    <p:sldId id="338" r:id="rId48"/>
    <p:sldId id="344" r:id="rId49"/>
    <p:sldId id="27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3D3D"/>
    <a:srgbClr val="D86562"/>
    <a:srgbClr val="BC5F20"/>
    <a:srgbClr val="ED7D31"/>
    <a:srgbClr val="385723"/>
    <a:srgbClr val="CFD5EA"/>
    <a:srgbClr val="2D2D2D"/>
    <a:srgbClr val="F05033"/>
    <a:srgbClr val="59595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41AD08-656E-44DD-B946-A7571B28920F}" v="1678" dt="2019-06-15T11:32:52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D41AD08-656E-44DD-B946-A7571B28920F}"/>
    <pc:docChg chg="undo redo custSel addSld delSld modSld sldOrd">
      <pc:chgData name="Rob Sewell" userId="c802df42025d5e1f" providerId="LiveId" clId="{FD41AD08-656E-44DD-B946-A7571B28920F}" dt="2019-06-15T11:32:52.169" v="4542"/>
      <pc:docMkLst>
        <pc:docMk/>
      </pc:docMkLst>
      <pc:sldChg chg="modSp">
        <pc:chgData name="Rob Sewell" userId="c802df42025d5e1f" providerId="LiveId" clId="{FD41AD08-656E-44DD-B946-A7571B28920F}" dt="2019-06-15T11:26:20.796" v="4427" actId="207"/>
        <pc:sldMkLst>
          <pc:docMk/>
          <pc:sldMk cId="3665962015" sldId="264"/>
        </pc:sldMkLst>
        <pc:spChg chg="mod">
          <ac:chgData name="Rob Sewell" userId="c802df42025d5e1f" providerId="LiveId" clId="{FD41AD08-656E-44DD-B946-A7571B28920F}" dt="2019-06-15T11:26:20.796" v="4427" actId="207"/>
          <ac:spMkLst>
            <pc:docMk/>
            <pc:sldMk cId="3665962015" sldId="264"/>
            <ac:spMk id="2" creationId="{9303E667-473F-4A0E-816D-55F6AA9191FB}"/>
          </ac:spMkLst>
        </pc:spChg>
        <pc:spChg chg="mod">
          <ac:chgData name="Rob Sewell" userId="c802df42025d5e1f" providerId="LiveId" clId="{FD41AD08-656E-44DD-B946-A7571B28920F}" dt="2019-06-15T10:49:22.808" v="3915" actId="1076"/>
          <ac:spMkLst>
            <pc:docMk/>
            <pc:sldMk cId="3665962015" sldId="264"/>
            <ac:spMk id="6" creationId="{37DFF93A-7C0F-48BA-9281-CF11D67D5696}"/>
          </ac:spMkLst>
        </pc:spChg>
      </pc:sldChg>
      <pc:sldChg chg="del">
        <pc:chgData name="Rob Sewell" userId="c802df42025d5e1f" providerId="LiveId" clId="{FD41AD08-656E-44DD-B946-A7571B28920F}" dt="2019-06-14T10:24:38.088" v="720" actId="2696"/>
        <pc:sldMkLst>
          <pc:docMk/>
          <pc:sldMk cId="718939788" sldId="269"/>
        </pc:sldMkLst>
      </pc:sldChg>
      <pc:sldChg chg="modSp del">
        <pc:chgData name="Rob Sewell" userId="c802df42025d5e1f" providerId="LiveId" clId="{FD41AD08-656E-44DD-B946-A7571B28920F}" dt="2019-06-14T10:40:12.195" v="1319" actId="2696"/>
        <pc:sldMkLst>
          <pc:docMk/>
          <pc:sldMk cId="591441532" sldId="270"/>
        </pc:sldMkLst>
        <pc:spChg chg="mod">
          <ac:chgData name="Rob Sewell" userId="c802df42025d5e1f" providerId="LiveId" clId="{FD41AD08-656E-44DD-B946-A7571B28920F}" dt="2019-06-14T10:32:01.178" v="908" actId="1076"/>
          <ac:spMkLst>
            <pc:docMk/>
            <pc:sldMk cId="591441532" sldId="270"/>
            <ac:spMk id="10" creationId="{DC33BC9C-24F1-4A0F-B282-20D14294A466}"/>
          </ac:spMkLst>
        </pc:spChg>
      </pc:sldChg>
      <pc:sldChg chg="del">
        <pc:chgData name="Rob Sewell" userId="c802df42025d5e1f" providerId="LiveId" clId="{FD41AD08-656E-44DD-B946-A7571B28920F}" dt="2019-06-14T10:40:55.585" v="1327" actId="2696"/>
        <pc:sldMkLst>
          <pc:docMk/>
          <pc:sldMk cId="147505414" sldId="271"/>
        </pc:sldMkLst>
      </pc:sldChg>
      <pc:sldChg chg="del">
        <pc:chgData name="Rob Sewell" userId="c802df42025d5e1f" providerId="LiveId" clId="{FD41AD08-656E-44DD-B946-A7571B28920F}" dt="2019-06-14T10:54:09.050" v="1396" actId="2696"/>
        <pc:sldMkLst>
          <pc:docMk/>
          <pc:sldMk cId="3894623280" sldId="272"/>
        </pc:sldMkLst>
      </pc:sldChg>
      <pc:sldChg chg="addSp delSp modSp modTransition">
        <pc:chgData name="Rob Sewell" userId="c802df42025d5e1f" providerId="LiveId" clId="{FD41AD08-656E-44DD-B946-A7571B28920F}" dt="2019-06-15T11:32:23.778" v="4522"/>
        <pc:sldMkLst>
          <pc:docMk/>
          <pc:sldMk cId="4264622565" sldId="273"/>
        </pc:sldMkLst>
        <pc:spChg chg="del">
          <ac:chgData name="Rob Sewell" userId="c802df42025d5e1f" providerId="LiveId" clId="{FD41AD08-656E-44DD-B946-A7571B28920F}" dt="2019-06-14T10:59:57.529" v="1415" actId="478"/>
          <ac:spMkLst>
            <pc:docMk/>
            <pc:sldMk cId="4264622565" sldId="273"/>
            <ac:spMk id="3" creationId="{DF80036A-9B10-4646-9662-6BB8CD18CC3C}"/>
          </ac:spMkLst>
        </pc:spChg>
        <pc:spChg chg="add del mod">
          <ac:chgData name="Rob Sewell" userId="c802df42025d5e1f" providerId="LiveId" clId="{FD41AD08-656E-44DD-B946-A7571B28920F}" dt="2019-06-14T11:00:02.011" v="1416" actId="478"/>
          <ac:spMkLst>
            <pc:docMk/>
            <pc:sldMk cId="4264622565" sldId="273"/>
            <ac:spMk id="4" creationId="{E91B6A9A-C454-46E7-B6C9-659B009F8C67}"/>
          </ac:spMkLst>
        </pc:spChg>
        <pc:spChg chg="del">
          <ac:chgData name="Rob Sewell" userId="c802df42025d5e1f" providerId="LiveId" clId="{FD41AD08-656E-44DD-B946-A7571B28920F}" dt="2019-06-14T11:00:06.135" v="1418" actId="478"/>
          <ac:spMkLst>
            <pc:docMk/>
            <pc:sldMk cId="4264622565" sldId="273"/>
            <ac:spMk id="8" creationId="{AD02094D-6CD2-4A62-9F66-B862B400A49E}"/>
          </ac:spMkLst>
        </pc:spChg>
        <pc:spChg chg="add">
          <ac:chgData name="Rob Sewell" userId="c802df42025d5e1f" providerId="LiveId" clId="{FD41AD08-656E-44DD-B946-A7571B28920F}" dt="2019-06-15T11:32:23.778" v="4522"/>
          <ac:spMkLst>
            <pc:docMk/>
            <pc:sldMk cId="4264622565" sldId="273"/>
            <ac:spMk id="8" creationId="{B4D9882D-DC7B-4CFC-8760-F3853B266D4A}"/>
          </ac:spMkLst>
        </pc:spChg>
        <pc:spChg chg="add mod">
          <ac:chgData name="Rob Sewell" userId="c802df42025d5e1f" providerId="LiveId" clId="{FD41AD08-656E-44DD-B946-A7571B28920F}" dt="2019-06-14T11:16:26.976" v="1623" actId="1076"/>
          <ac:spMkLst>
            <pc:docMk/>
            <pc:sldMk cId="4264622565" sldId="273"/>
            <ac:spMk id="12" creationId="{50AE693C-FE8F-425E-9277-616B5FBAC899}"/>
          </ac:spMkLst>
        </pc:spChg>
        <pc:spChg chg="add mod">
          <ac:chgData name="Rob Sewell" userId="c802df42025d5e1f" providerId="LiveId" clId="{FD41AD08-656E-44DD-B946-A7571B28920F}" dt="2019-06-15T10:59:22.474" v="4228" actId="207"/>
          <ac:spMkLst>
            <pc:docMk/>
            <pc:sldMk cId="4264622565" sldId="273"/>
            <ac:spMk id="16" creationId="{D4C053E9-475C-4518-8C7B-75F3CBDA71DB}"/>
          </ac:spMkLst>
        </pc:spChg>
        <pc:spChg chg="del">
          <ac:chgData name="Rob Sewell" userId="c802df42025d5e1f" providerId="LiveId" clId="{FD41AD08-656E-44DD-B946-A7571B28920F}" dt="2019-06-14T11:00:04.153" v="1417" actId="478"/>
          <ac:spMkLst>
            <pc:docMk/>
            <pc:sldMk cId="4264622565" sldId="273"/>
            <ac:spMk id="36" creationId="{5EE90845-F36F-4956-B1BE-49B5076A6EB0}"/>
          </ac:spMkLst>
        </pc:spChg>
        <pc:spChg chg="del">
          <ac:chgData name="Rob Sewell" userId="c802df42025d5e1f" providerId="LiveId" clId="{FD41AD08-656E-44DD-B946-A7571B28920F}" dt="2019-06-14T10:59:55.621" v="1414" actId="478"/>
          <ac:spMkLst>
            <pc:docMk/>
            <pc:sldMk cId="4264622565" sldId="273"/>
            <ac:spMk id="38" creationId="{03A7F1B1-BFFC-43AD-A5E3-A26D8491C3BE}"/>
          </ac:spMkLst>
        </pc:spChg>
        <pc:graphicFrameChg chg="add del mod">
          <ac:chgData name="Rob Sewell" userId="c802df42025d5e1f" providerId="LiveId" clId="{FD41AD08-656E-44DD-B946-A7571B28920F}" dt="2019-06-14T11:08:30.855" v="1422" actId="478"/>
          <ac:graphicFrameMkLst>
            <pc:docMk/>
            <pc:sldMk cId="4264622565" sldId="273"/>
            <ac:graphicFrameMk id="5" creationId="{B605BC6C-C167-442D-9779-964DDC7F8CBF}"/>
          </ac:graphicFrameMkLst>
        </pc:graphicFrameChg>
        <pc:picChg chg="add del mod">
          <ac:chgData name="Rob Sewell" userId="c802df42025d5e1f" providerId="LiveId" clId="{FD41AD08-656E-44DD-B946-A7571B28920F}" dt="2019-06-14T11:12:22.045" v="1435" actId="478"/>
          <ac:picMkLst>
            <pc:docMk/>
            <pc:sldMk cId="4264622565" sldId="273"/>
            <ac:picMk id="7" creationId="{AA57D876-C2F0-40AE-9C6E-FAAAA611886E}"/>
          </ac:picMkLst>
        </pc:picChg>
        <pc:picChg chg="add mod modCrop">
          <ac:chgData name="Rob Sewell" userId="c802df42025d5e1f" providerId="LiveId" clId="{FD41AD08-656E-44DD-B946-A7571B28920F}" dt="2019-06-14T11:12:53.575" v="1608" actId="732"/>
          <ac:picMkLst>
            <pc:docMk/>
            <pc:sldMk cId="4264622565" sldId="273"/>
            <ac:picMk id="11" creationId="{7BBEE3E8-3ED3-4215-9499-E0C3DAD7BA2C}"/>
          </ac:picMkLst>
        </pc:picChg>
        <pc:picChg chg="add mod">
          <ac:chgData name="Rob Sewell" userId="c802df42025d5e1f" providerId="LiveId" clId="{FD41AD08-656E-44DD-B946-A7571B28920F}" dt="2019-06-14T11:15:10.862" v="1614" actId="207"/>
          <ac:picMkLst>
            <pc:docMk/>
            <pc:sldMk cId="4264622565" sldId="273"/>
            <ac:picMk id="2050" creationId="{F4F001D5-DD90-4F05-B213-BEE609C22AFC}"/>
          </ac:picMkLst>
        </pc:picChg>
      </pc:sldChg>
      <pc:sldChg chg="addSp delSp modSp ord modTransition">
        <pc:chgData name="Rob Sewell" userId="c802df42025d5e1f" providerId="LiveId" clId="{FD41AD08-656E-44DD-B946-A7571B28920F}" dt="2019-06-15T11:32:32.747" v="4527"/>
        <pc:sldMkLst>
          <pc:docMk/>
          <pc:sldMk cId="795304296" sldId="274"/>
        </pc:sldMkLst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2" creationId="{14E02F56-CD32-4A74-A17A-A5DAEDA7FC8F}"/>
          </ac:spMkLst>
        </pc:spChg>
        <pc:spChg chg="del mod">
          <ac:chgData name="Rob Sewell" userId="c802df42025d5e1f" providerId="LiveId" clId="{FD41AD08-656E-44DD-B946-A7571B28920F}" dt="2019-06-14T12:59:54.743" v="1993" actId="478"/>
          <ac:spMkLst>
            <pc:docMk/>
            <pc:sldMk cId="795304296" sldId="274"/>
            <ac:spMk id="3" creationId="{DF80036A-9B10-4646-9662-6BB8CD18CC3C}"/>
          </ac:spMkLst>
        </pc:spChg>
        <pc:spChg chg="add del mod">
          <ac:chgData name="Rob Sewell" userId="c802df42025d5e1f" providerId="LiveId" clId="{FD41AD08-656E-44DD-B946-A7571B28920F}" dt="2019-06-14T12:59:58.059" v="1994" actId="478"/>
          <ac:spMkLst>
            <pc:docMk/>
            <pc:sldMk cId="795304296" sldId="274"/>
            <ac:spMk id="5" creationId="{0DF20270-4E34-4EFB-8F8D-C307FB2A7879}"/>
          </ac:spMkLst>
        </pc:spChg>
        <pc:spChg chg="add mod">
          <ac:chgData name="Rob Sewell" userId="c802df42025d5e1f" providerId="LiveId" clId="{FD41AD08-656E-44DD-B946-A7571B28920F}" dt="2019-06-15T11:00:08.179" v="4235" actId="207"/>
          <ac:spMkLst>
            <pc:docMk/>
            <pc:sldMk cId="795304296" sldId="274"/>
            <ac:spMk id="6" creationId="{1B4D4F74-2FAD-4340-BF95-B6681C895EA6}"/>
          </ac:spMkLst>
        </pc:spChg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10" creationId="{9CA86DF0-0196-42AA-8FE9-7DC975B7B13E}"/>
          </ac:spMkLst>
        </pc:spChg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11" creationId="{C4C678A4-7F30-4FD2-A058-6C4EFCFA885F}"/>
          </ac:spMkLst>
        </pc:spChg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12" creationId="{1D02440D-B08B-4466-9063-9DBF276FF37D}"/>
          </ac:spMkLst>
        </pc:spChg>
        <pc:spChg chg="mod">
          <ac:chgData name="Rob Sewell" userId="c802df42025d5e1f" providerId="LiveId" clId="{FD41AD08-656E-44DD-B946-A7571B28920F}" dt="2019-06-15T11:00:29.238" v="4237" actId="207"/>
          <ac:spMkLst>
            <pc:docMk/>
            <pc:sldMk cId="795304296" sldId="274"/>
            <ac:spMk id="14" creationId="{9565DFC6-60CC-49C6-B908-5F9406C7B248}"/>
          </ac:spMkLst>
        </pc:spChg>
        <pc:spChg chg="mod">
          <ac:chgData name="Rob Sewell" userId="c802df42025d5e1f" providerId="LiveId" clId="{FD41AD08-656E-44DD-B946-A7571B28920F}" dt="2019-06-15T11:00:34.833" v="4239" actId="207"/>
          <ac:spMkLst>
            <pc:docMk/>
            <pc:sldMk cId="795304296" sldId="274"/>
            <ac:spMk id="15" creationId="{8242DAA4-4BC5-475A-A928-D7B5DB3D7A3B}"/>
          </ac:spMkLst>
        </pc:spChg>
        <pc:spChg chg="mod">
          <ac:chgData name="Rob Sewell" userId="c802df42025d5e1f" providerId="LiveId" clId="{FD41AD08-656E-44DD-B946-A7571B28920F}" dt="2019-06-15T11:00:32.543" v="4238" actId="207"/>
          <ac:spMkLst>
            <pc:docMk/>
            <pc:sldMk cId="795304296" sldId="274"/>
            <ac:spMk id="16" creationId="{F7F50CCD-5C29-4574-BD71-F1EF269E2C99}"/>
          </ac:spMkLst>
        </pc:spChg>
        <pc:spChg chg="add">
          <ac:chgData name="Rob Sewell" userId="c802df42025d5e1f" providerId="LiveId" clId="{FD41AD08-656E-44DD-B946-A7571B28920F}" dt="2019-06-15T11:32:32.747" v="4527"/>
          <ac:spMkLst>
            <pc:docMk/>
            <pc:sldMk cId="795304296" sldId="274"/>
            <ac:spMk id="17" creationId="{D4384044-811D-4B60-B9CE-87FEDBA232BE}"/>
          </ac:spMkLst>
        </pc:spChg>
        <pc:spChg chg="mod">
          <ac:chgData name="Rob Sewell" userId="c802df42025d5e1f" providerId="LiveId" clId="{FD41AD08-656E-44DD-B946-A7571B28920F}" dt="2019-06-15T10:59:58.303" v="4234" actId="207"/>
          <ac:spMkLst>
            <pc:docMk/>
            <pc:sldMk cId="795304296" sldId="274"/>
            <ac:spMk id="36" creationId="{5EE90845-F36F-4956-B1BE-49B5076A6EB0}"/>
          </ac:spMkLst>
        </pc:spChg>
        <pc:spChg chg="del">
          <ac:chgData name="Rob Sewell" userId="c802df42025d5e1f" providerId="LiveId" clId="{FD41AD08-656E-44DD-B946-A7571B28920F}" dt="2019-06-14T12:59:45.915" v="1991" actId="478"/>
          <ac:spMkLst>
            <pc:docMk/>
            <pc:sldMk cId="795304296" sldId="274"/>
            <ac:spMk id="38" creationId="{03A7F1B1-BFFC-43AD-A5E3-A26D8491C3BE}"/>
          </ac:spMkLst>
        </pc:spChg>
        <pc:picChg chg="add mod">
          <ac:chgData name="Rob Sewell" userId="c802df42025d5e1f" providerId="LiveId" clId="{FD41AD08-656E-44DD-B946-A7571B28920F}" dt="2019-06-14T13:03:25.281" v="2007" actId="1076"/>
          <ac:picMkLst>
            <pc:docMk/>
            <pc:sldMk cId="795304296" sldId="274"/>
            <ac:picMk id="8" creationId="{1A9A2D5C-3F00-45A8-951E-DBEA8B7961D9}"/>
          </ac:picMkLst>
        </pc:picChg>
      </pc:sldChg>
      <pc:sldChg chg="del modTransition">
        <pc:chgData name="Rob Sewell" userId="c802df42025d5e1f" providerId="LiveId" clId="{FD41AD08-656E-44DD-B946-A7571B28920F}" dt="2019-06-14T13:07:23.198" v="2010" actId="2696"/>
        <pc:sldMkLst>
          <pc:docMk/>
          <pc:sldMk cId="2074110452" sldId="275"/>
        </pc:sldMkLst>
      </pc:sldChg>
      <pc:sldChg chg="addSp modTransition">
        <pc:chgData name="Rob Sewell" userId="c802df42025d5e1f" providerId="LiveId" clId="{FD41AD08-656E-44DD-B946-A7571B28920F}" dt="2019-06-15T11:32:52.169" v="4542"/>
        <pc:sldMkLst>
          <pc:docMk/>
          <pc:sldMk cId="3997703935" sldId="275"/>
        </pc:sldMkLst>
        <pc:spChg chg="add">
          <ac:chgData name="Rob Sewell" userId="c802df42025d5e1f" providerId="LiveId" clId="{FD41AD08-656E-44DD-B946-A7571B28920F}" dt="2019-06-15T11:32:52.169" v="4542"/>
          <ac:spMkLst>
            <pc:docMk/>
            <pc:sldMk cId="3997703935" sldId="275"/>
            <ac:spMk id="5" creationId="{64565DC8-3C17-40D2-B0C3-A063F132C3E2}"/>
          </ac:spMkLst>
        </pc:spChg>
      </pc:sldChg>
      <pc:sldChg chg="del modTransition">
        <pc:chgData name="Rob Sewell" userId="c802df42025d5e1f" providerId="LiveId" clId="{FD41AD08-656E-44DD-B946-A7571B28920F}" dt="2019-06-15T10:48:49.768" v="3912" actId="2696"/>
        <pc:sldMkLst>
          <pc:docMk/>
          <pc:sldMk cId="3500456655" sldId="276"/>
        </pc:sldMkLst>
      </pc:sldChg>
      <pc:sldChg chg="del modTransition">
        <pc:chgData name="Rob Sewell" userId="c802df42025d5e1f" providerId="LiveId" clId="{FD41AD08-656E-44DD-B946-A7571B28920F}" dt="2019-06-14T13:18:39.716" v="2013" actId="2696"/>
        <pc:sldMkLst>
          <pc:docMk/>
          <pc:sldMk cId="3167754321" sldId="277"/>
        </pc:sldMkLst>
      </pc:sldChg>
      <pc:sldChg chg="addSp modSp modTransition">
        <pc:chgData name="Rob Sewell" userId="c802df42025d5e1f" providerId="LiveId" clId="{FD41AD08-656E-44DD-B946-A7571B28920F}" dt="2019-06-15T11:31:54.104" v="4504"/>
        <pc:sldMkLst>
          <pc:docMk/>
          <pc:sldMk cId="3192632843" sldId="279"/>
        </pc:sldMkLst>
        <pc:spChg chg="mod">
          <ac:chgData name="Rob Sewell" userId="c802df42025d5e1f" providerId="LiveId" clId="{FD41AD08-656E-44DD-B946-A7571B28920F}" dt="2019-06-15T11:29:39.122" v="4455" actId="14100"/>
          <ac:spMkLst>
            <pc:docMk/>
            <pc:sldMk cId="3192632843" sldId="279"/>
            <ac:spMk id="3" creationId="{F3D944CC-6948-45ED-968F-0757FAD49575}"/>
          </ac:spMkLst>
        </pc:spChg>
        <pc:spChg chg="add">
          <ac:chgData name="Rob Sewell" userId="c802df42025d5e1f" providerId="LiveId" clId="{FD41AD08-656E-44DD-B946-A7571B28920F}" dt="2019-06-15T11:31:54.104" v="4504"/>
          <ac:spMkLst>
            <pc:docMk/>
            <pc:sldMk cId="3192632843" sldId="279"/>
            <ac:spMk id="6" creationId="{98323AE8-4640-4863-A45E-60E1F66F4BB0}"/>
          </ac:spMkLst>
        </pc:spChg>
      </pc:sldChg>
      <pc:sldChg chg="modSp">
        <pc:chgData name="Rob Sewell" userId="c802df42025d5e1f" providerId="LiveId" clId="{FD41AD08-656E-44DD-B946-A7571B28920F}" dt="2019-06-15T11:29:38.721" v="4453" actId="14100"/>
        <pc:sldMkLst>
          <pc:docMk/>
          <pc:sldMk cId="557886950" sldId="280"/>
        </pc:sldMkLst>
        <pc:spChg chg="mod">
          <ac:chgData name="Rob Sewell" userId="c802df42025d5e1f" providerId="LiveId" clId="{FD41AD08-656E-44DD-B946-A7571B28920F}" dt="2019-06-15T11:29:38.721" v="4453" actId="14100"/>
          <ac:spMkLst>
            <pc:docMk/>
            <pc:sldMk cId="557886950" sldId="280"/>
            <ac:spMk id="4" creationId="{01949230-C9D8-4833-8CBE-35DF74E5AF22}"/>
          </ac:spMkLst>
        </pc:spChg>
      </pc:sldChg>
      <pc:sldChg chg="addSp delSp modSp modTransition delAnim modAnim">
        <pc:chgData name="Rob Sewell" userId="c802df42025d5e1f" providerId="LiveId" clId="{FD41AD08-656E-44DD-B946-A7571B28920F}" dt="2019-06-15T11:31:55.457" v="4505"/>
        <pc:sldMkLst>
          <pc:docMk/>
          <pc:sldMk cId="1339712383" sldId="285"/>
        </pc:sldMkLst>
        <pc:spChg chg="mod">
          <ac:chgData name="Rob Sewell" userId="c802df42025d5e1f" providerId="LiveId" clId="{FD41AD08-656E-44DD-B946-A7571B28920F}" dt="2019-06-15T10:56:26.709" v="4185" actId="207"/>
          <ac:spMkLst>
            <pc:docMk/>
            <pc:sldMk cId="1339712383" sldId="285"/>
            <ac:spMk id="4" creationId="{59039777-CDE6-487F-A41E-F2F2754CDBB6}"/>
          </ac:spMkLst>
        </pc:spChg>
        <pc:spChg chg="mod">
          <ac:chgData name="Rob Sewell" userId="c802df42025d5e1f" providerId="LiveId" clId="{FD41AD08-656E-44DD-B946-A7571B28920F}" dt="2019-06-15T11:29:38.348" v="4451" actId="14100"/>
          <ac:spMkLst>
            <pc:docMk/>
            <pc:sldMk cId="1339712383" sldId="285"/>
            <ac:spMk id="5" creationId="{D5C829B8-2BB0-4413-AB9F-3635B591E888}"/>
          </ac:spMkLst>
        </pc:spChg>
        <pc:spChg chg="mod">
          <ac:chgData name="Rob Sewell" userId="c802df42025d5e1f" providerId="LiveId" clId="{FD41AD08-656E-44DD-B946-A7571B28920F}" dt="2019-06-15T10:56:34.205" v="4187" actId="207"/>
          <ac:spMkLst>
            <pc:docMk/>
            <pc:sldMk cId="1339712383" sldId="285"/>
            <ac:spMk id="6" creationId="{BF708E05-3BC3-4189-8645-C93B2BB3BDBD}"/>
          </ac:spMkLst>
        </pc:spChg>
        <pc:spChg chg="add mod">
          <ac:chgData name="Rob Sewell" userId="c802df42025d5e1f" providerId="LiveId" clId="{FD41AD08-656E-44DD-B946-A7571B28920F}" dt="2019-06-14T09:38:54.475" v="91" actId="1076"/>
          <ac:spMkLst>
            <pc:docMk/>
            <pc:sldMk cId="1339712383" sldId="285"/>
            <ac:spMk id="7" creationId="{5FE1E6CE-E721-4E6E-AB83-D677F66EEFC4}"/>
          </ac:spMkLst>
        </pc:spChg>
        <pc:spChg chg="add">
          <ac:chgData name="Rob Sewell" userId="c802df42025d5e1f" providerId="LiveId" clId="{FD41AD08-656E-44DD-B946-A7571B28920F}" dt="2019-06-15T11:31:55.457" v="4505"/>
          <ac:spMkLst>
            <pc:docMk/>
            <pc:sldMk cId="1339712383" sldId="285"/>
            <ac:spMk id="8" creationId="{706AFE64-B212-4EDC-B7B6-06414C812DA4}"/>
          </ac:spMkLst>
        </pc:spChg>
        <pc:picChg chg="del">
          <ac:chgData name="Rob Sewell" userId="c802df42025d5e1f" providerId="LiveId" clId="{FD41AD08-656E-44DD-B946-A7571B28920F}" dt="2019-06-14T09:36:09.869" v="36" actId="478"/>
          <ac:picMkLst>
            <pc:docMk/>
            <pc:sldMk cId="1339712383" sldId="285"/>
            <ac:picMk id="5" creationId="{9A11483E-762C-42E9-9ECF-5551521B55BE}"/>
          </ac:picMkLst>
        </pc:picChg>
      </pc:sldChg>
      <pc:sldChg chg="addSp delSp modSp modTransition">
        <pc:chgData name="Rob Sewell" userId="c802df42025d5e1f" providerId="LiveId" clId="{FD41AD08-656E-44DD-B946-A7571B28920F}" dt="2019-06-15T11:31:57.054" v="4506"/>
        <pc:sldMkLst>
          <pc:docMk/>
          <pc:sldMk cId="1327889776" sldId="286"/>
        </pc:sldMkLst>
        <pc:spChg chg="mod">
          <ac:chgData name="Rob Sewell" userId="c802df42025d5e1f" providerId="LiveId" clId="{FD41AD08-656E-44DD-B946-A7571B28920F}" dt="2019-06-15T10:56:40.419" v="4188" actId="207"/>
          <ac:spMkLst>
            <pc:docMk/>
            <pc:sldMk cId="1327889776" sldId="286"/>
            <ac:spMk id="4" creationId="{59039777-CDE6-487F-A41E-F2F2754CDBB6}"/>
          </ac:spMkLst>
        </pc:spChg>
        <pc:spChg chg="mod">
          <ac:chgData name="Rob Sewell" userId="c802df42025d5e1f" providerId="LiveId" clId="{FD41AD08-656E-44DD-B946-A7571B28920F}" dt="2019-06-15T11:29:38.017" v="4449" actId="14100"/>
          <ac:spMkLst>
            <pc:docMk/>
            <pc:sldMk cId="1327889776" sldId="286"/>
            <ac:spMk id="5" creationId="{6F35C4E8-3961-4B69-BC42-6477A9A53AAE}"/>
          </ac:spMkLst>
        </pc:spChg>
        <pc:spChg chg="mod">
          <ac:chgData name="Rob Sewell" userId="c802df42025d5e1f" providerId="LiveId" clId="{FD41AD08-656E-44DD-B946-A7571B28920F}" dt="2019-06-15T10:56:48.507" v="4190" actId="207"/>
          <ac:spMkLst>
            <pc:docMk/>
            <pc:sldMk cId="1327889776" sldId="286"/>
            <ac:spMk id="6" creationId="{BF708E05-3BC3-4189-8645-C93B2BB3BDBD}"/>
          </ac:spMkLst>
        </pc:spChg>
        <pc:spChg chg="add del mod">
          <ac:chgData name="Rob Sewell" userId="c802df42025d5e1f" providerId="LiveId" clId="{FD41AD08-656E-44DD-B946-A7571B28920F}" dt="2019-06-14T09:39:02.291" v="93" actId="478"/>
          <ac:spMkLst>
            <pc:docMk/>
            <pc:sldMk cId="1327889776" sldId="286"/>
            <ac:spMk id="7" creationId="{663EC6E6-8DD1-4EF1-95C4-552FB9F4C9AE}"/>
          </ac:spMkLst>
        </pc:spChg>
        <pc:spChg chg="add mod">
          <ac:chgData name="Rob Sewell" userId="c802df42025d5e1f" providerId="LiveId" clId="{FD41AD08-656E-44DD-B946-A7571B28920F}" dt="2019-06-14T09:42:38.348" v="209" actId="313"/>
          <ac:spMkLst>
            <pc:docMk/>
            <pc:sldMk cId="1327889776" sldId="286"/>
            <ac:spMk id="8" creationId="{9F09364A-EBC2-4591-9402-2E694CF77641}"/>
          </ac:spMkLst>
        </pc:spChg>
        <pc:spChg chg="add">
          <ac:chgData name="Rob Sewell" userId="c802df42025d5e1f" providerId="LiveId" clId="{FD41AD08-656E-44DD-B946-A7571B28920F}" dt="2019-06-15T11:31:57.054" v="4506"/>
          <ac:spMkLst>
            <pc:docMk/>
            <pc:sldMk cId="1327889776" sldId="286"/>
            <ac:spMk id="9" creationId="{7942BA9C-C907-4A5B-95C1-374B71DC6ED6}"/>
          </ac:spMkLst>
        </pc:spChg>
        <pc:picChg chg="del">
          <ac:chgData name="Rob Sewell" userId="c802df42025d5e1f" providerId="LiveId" clId="{FD41AD08-656E-44DD-B946-A7571B28920F}" dt="2019-06-14T09:36:27.689" v="39" actId="478"/>
          <ac:picMkLst>
            <pc:docMk/>
            <pc:sldMk cId="1327889776" sldId="286"/>
            <ac:picMk id="5" creationId="{9A11483E-762C-42E9-9ECF-5551521B55BE}"/>
          </ac:picMkLst>
        </pc:picChg>
      </pc:sldChg>
      <pc:sldChg chg="addSp delSp modSp modTransition">
        <pc:chgData name="Rob Sewell" userId="c802df42025d5e1f" providerId="LiveId" clId="{FD41AD08-656E-44DD-B946-A7571B28920F}" dt="2019-06-15T11:31:58.444" v="4507"/>
        <pc:sldMkLst>
          <pc:docMk/>
          <pc:sldMk cId="288214928" sldId="288"/>
        </pc:sldMkLst>
        <pc:spChg chg="mod">
          <ac:chgData name="Rob Sewell" userId="c802df42025d5e1f" providerId="LiveId" clId="{FD41AD08-656E-44DD-B946-A7571B28920F}" dt="2019-06-15T10:56:54.554" v="4191" actId="207"/>
          <ac:spMkLst>
            <pc:docMk/>
            <pc:sldMk cId="288214928" sldId="288"/>
            <ac:spMk id="4" creationId="{59039777-CDE6-487F-A41E-F2F2754CDBB6}"/>
          </ac:spMkLst>
        </pc:spChg>
        <pc:spChg chg="mod">
          <ac:chgData name="Rob Sewell" userId="c802df42025d5e1f" providerId="LiveId" clId="{FD41AD08-656E-44DD-B946-A7571B28920F}" dt="2019-06-15T11:29:37.642" v="4447" actId="14100"/>
          <ac:spMkLst>
            <pc:docMk/>
            <pc:sldMk cId="288214928" sldId="288"/>
            <ac:spMk id="5" creationId="{81F41D1F-EAFA-4F8B-A644-66595CAE083E}"/>
          </ac:spMkLst>
        </pc:spChg>
        <pc:spChg chg="mod">
          <ac:chgData name="Rob Sewell" userId="c802df42025d5e1f" providerId="LiveId" clId="{FD41AD08-656E-44DD-B946-A7571B28920F}" dt="2019-06-15T10:57:04.814" v="4193" actId="207"/>
          <ac:spMkLst>
            <pc:docMk/>
            <pc:sldMk cId="288214928" sldId="288"/>
            <ac:spMk id="6" creationId="{BF708E05-3BC3-4189-8645-C93B2BB3BDBD}"/>
          </ac:spMkLst>
        </pc:spChg>
        <pc:spChg chg="add mod">
          <ac:chgData name="Rob Sewell" userId="c802df42025d5e1f" providerId="LiveId" clId="{FD41AD08-656E-44DD-B946-A7571B28920F}" dt="2019-06-14T09:42:32.813" v="204" actId="313"/>
          <ac:spMkLst>
            <pc:docMk/>
            <pc:sldMk cId="288214928" sldId="288"/>
            <ac:spMk id="7" creationId="{ACF5B084-0CF6-4A96-AC46-1E0FAAC777E9}"/>
          </ac:spMkLst>
        </pc:spChg>
        <pc:spChg chg="add">
          <ac:chgData name="Rob Sewell" userId="c802df42025d5e1f" providerId="LiveId" clId="{FD41AD08-656E-44DD-B946-A7571B28920F}" dt="2019-06-15T11:31:58.444" v="4507"/>
          <ac:spMkLst>
            <pc:docMk/>
            <pc:sldMk cId="288214928" sldId="288"/>
            <ac:spMk id="8" creationId="{E1B0605B-BB31-4254-83A2-B32F624C242F}"/>
          </ac:spMkLst>
        </pc:spChg>
        <pc:picChg chg="del">
          <ac:chgData name="Rob Sewell" userId="c802df42025d5e1f" providerId="LiveId" clId="{FD41AD08-656E-44DD-B946-A7571B28920F}" dt="2019-06-14T09:41:26.277" v="188" actId="478"/>
          <ac:picMkLst>
            <pc:docMk/>
            <pc:sldMk cId="288214928" sldId="288"/>
            <ac:picMk id="5" creationId="{9A11483E-762C-42E9-9ECF-5551521B55BE}"/>
          </ac:picMkLst>
        </pc:picChg>
      </pc:sldChg>
      <pc:sldChg chg="addSp delSp modSp add del ord modAnim">
        <pc:chgData name="Rob Sewell" userId="c802df42025d5e1f" providerId="LiveId" clId="{FD41AD08-656E-44DD-B946-A7571B28920F}" dt="2019-06-14T10:24:41.067" v="721" actId="2696"/>
        <pc:sldMkLst>
          <pc:docMk/>
          <pc:sldMk cId="138836995" sldId="289"/>
        </pc:sldMkLst>
        <pc:spChg chg="del">
          <ac:chgData name="Rob Sewell" userId="c802df42025d5e1f" providerId="LiveId" clId="{FD41AD08-656E-44DD-B946-A7571B28920F}" dt="2019-06-14T09:43:40.186" v="215" actId="478"/>
          <ac:spMkLst>
            <pc:docMk/>
            <pc:sldMk cId="138836995" sldId="289"/>
            <ac:spMk id="4" creationId="{59039777-CDE6-487F-A41E-F2F2754CDBB6}"/>
          </ac:spMkLst>
        </pc:spChg>
        <pc:spChg chg="add mod">
          <ac:chgData name="Rob Sewell" userId="c802df42025d5e1f" providerId="LiveId" clId="{FD41AD08-656E-44DD-B946-A7571B28920F}" dt="2019-06-14T09:55:47.669" v="315" actId="1076"/>
          <ac:spMkLst>
            <pc:docMk/>
            <pc:sldMk cId="138836995" sldId="289"/>
            <ac:spMk id="5" creationId="{6D26D965-BF52-4513-A3B4-2B9A2AD62277}"/>
          </ac:spMkLst>
        </pc:spChg>
        <pc:spChg chg="del">
          <ac:chgData name="Rob Sewell" userId="c802df42025d5e1f" providerId="LiveId" clId="{FD41AD08-656E-44DD-B946-A7571B28920F}" dt="2019-06-14T09:43:42.116" v="216" actId="478"/>
          <ac:spMkLst>
            <pc:docMk/>
            <pc:sldMk cId="138836995" sldId="289"/>
            <ac:spMk id="6" creationId="{BF708E05-3BC3-4189-8645-C93B2BB3BDBD}"/>
          </ac:spMkLst>
        </pc:spChg>
        <pc:spChg chg="del">
          <ac:chgData name="Rob Sewell" userId="c802df42025d5e1f" providerId="LiveId" clId="{FD41AD08-656E-44DD-B946-A7571B28920F}" dt="2019-06-14T09:43:37.639" v="214" actId="478"/>
          <ac:spMkLst>
            <pc:docMk/>
            <pc:sldMk cId="138836995" sldId="289"/>
            <ac:spMk id="7" creationId="{ACF5B084-0CF6-4A96-AC46-1E0FAAC777E9}"/>
          </ac:spMkLst>
        </pc:spChg>
        <pc:spChg chg="add mod">
          <ac:chgData name="Rob Sewell" userId="c802df42025d5e1f" providerId="LiveId" clId="{FD41AD08-656E-44DD-B946-A7571B28920F}" dt="2019-06-14T09:44:34.138" v="228" actId="1076"/>
          <ac:spMkLst>
            <pc:docMk/>
            <pc:sldMk cId="138836995" sldId="289"/>
            <ac:spMk id="8" creationId="{9F03B67D-34C2-4C14-BCC9-4AF9CBD7CEC4}"/>
          </ac:spMkLst>
        </pc:spChg>
        <pc:spChg chg="add mod">
          <ac:chgData name="Rob Sewell" userId="c802df42025d5e1f" providerId="LiveId" clId="{FD41AD08-656E-44DD-B946-A7571B28920F}" dt="2019-06-14T09:45:36.526" v="237" actId="14100"/>
          <ac:spMkLst>
            <pc:docMk/>
            <pc:sldMk cId="138836995" sldId="289"/>
            <ac:spMk id="9" creationId="{9BFC7926-C762-49BF-81A9-1F62F1E49FA4}"/>
          </ac:spMkLst>
        </pc:spChg>
        <pc:spChg chg="add del mod">
          <ac:chgData name="Rob Sewell" userId="c802df42025d5e1f" providerId="LiveId" clId="{FD41AD08-656E-44DD-B946-A7571B28920F}" dt="2019-06-14T09:55:50.086" v="316" actId="478"/>
          <ac:spMkLst>
            <pc:docMk/>
            <pc:sldMk cId="138836995" sldId="289"/>
            <ac:spMk id="10" creationId="{64AD669F-4603-4071-8987-856B4ECC2CE1}"/>
          </ac:spMkLst>
        </pc:spChg>
        <pc:spChg chg="add del mod">
          <ac:chgData name="Rob Sewell" userId="c802df42025d5e1f" providerId="LiveId" clId="{FD41AD08-656E-44DD-B946-A7571B28920F}" dt="2019-06-14T09:51:34.815" v="259" actId="478"/>
          <ac:spMkLst>
            <pc:docMk/>
            <pc:sldMk cId="138836995" sldId="289"/>
            <ac:spMk id="11" creationId="{5A1E3611-CE55-4084-8991-1B9B8F313FDB}"/>
          </ac:spMkLst>
        </pc:spChg>
        <pc:spChg chg="add del mod">
          <ac:chgData name="Rob Sewell" userId="c802df42025d5e1f" providerId="LiveId" clId="{FD41AD08-656E-44DD-B946-A7571B28920F}" dt="2019-06-14T09:54:03.749" v="282" actId="11529"/>
          <ac:spMkLst>
            <pc:docMk/>
            <pc:sldMk cId="138836995" sldId="289"/>
            <ac:spMk id="13" creationId="{55AA87BB-7E05-4D36-BCF1-644995B4B4E3}"/>
          </ac:spMkLst>
        </pc:spChg>
        <pc:spChg chg="add mod">
          <ac:chgData name="Rob Sewell" userId="c802df42025d5e1f" providerId="LiveId" clId="{FD41AD08-656E-44DD-B946-A7571B28920F}" dt="2019-06-14T09:55:34.604" v="314" actId="692"/>
          <ac:spMkLst>
            <pc:docMk/>
            <pc:sldMk cId="138836995" sldId="289"/>
            <ac:spMk id="14" creationId="{2CFC804D-AD00-41FA-AAEF-741EA3A87036}"/>
          </ac:spMkLst>
        </pc:spChg>
        <pc:graphicFrameChg chg="add del mod">
          <ac:chgData name="Rob Sewell" userId="c802df42025d5e1f" providerId="LiveId" clId="{FD41AD08-656E-44DD-B946-A7571B28920F}" dt="2019-06-14T09:52:51.060" v="262" actId="1032"/>
          <ac:graphicFrameMkLst>
            <pc:docMk/>
            <pc:sldMk cId="138836995" sldId="289"/>
            <ac:graphicFrameMk id="12" creationId="{4A754987-B29C-4096-A352-2A2DBD1A994B}"/>
          </ac:graphicFrameMkLst>
        </pc:graphicFrameChg>
      </pc:sldChg>
      <pc:sldChg chg="addSp delSp modSp add del setBg delAnim modAnim">
        <pc:chgData name="Rob Sewell" userId="c802df42025d5e1f" providerId="LiveId" clId="{FD41AD08-656E-44DD-B946-A7571B28920F}" dt="2019-06-14T10:09:55.390" v="507" actId="2696"/>
        <pc:sldMkLst>
          <pc:docMk/>
          <pc:sldMk cId="3185681743" sldId="290"/>
        </pc:sldMkLst>
        <pc:spChg chg="del">
          <ac:chgData name="Rob Sewell" userId="c802df42025d5e1f" providerId="LiveId" clId="{FD41AD08-656E-44DD-B946-A7571B28920F}" dt="2019-06-14T09:56:53.778" v="322" actId="478"/>
          <ac:spMkLst>
            <pc:docMk/>
            <pc:sldMk cId="3185681743" sldId="290"/>
            <ac:spMk id="5" creationId="{6D26D965-BF52-4513-A3B4-2B9A2AD62277}"/>
          </ac:spMkLst>
        </pc:spChg>
        <pc:spChg chg="del mod">
          <ac:chgData name="Rob Sewell" userId="c802df42025d5e1f" providerId="LiveId" clId="{FD41AD08-656E-44DD-B946-A7571B28920F}" dt="2019-06-14T09:56:49.922" v="320" actId="478"/>
          <ac:spMkLst>
            <pc:docMk/>
            <pc:sldMk cId="3185681743" sldId="290"/>
            <ac:spMk id="9" creationId="{9BFC7926-C762-49BF-81A9-1F62F1E49FA4}"/>
          </ac:spMkLst>
        </pc:spChg>
        <pc:spChg chg="del">
          <ac:chgData name="Rob Sewell" userId="c802df42025d5e1f" providerId="LiveId" clId="{FD41AD08-656E-44DD-B946-A7571B28920F}" dt="2019-06-14T09:56:51.314" v="321" actId="478"/>
          <ac:spMkLst>
            <pc:docMk/>
            <pc:sldMk cId="3185681743" sldId="290"/>
            <ac:spMk id="14" creationId="{2CFC804D-AD00-41FA-AAEF-741EA3A87036}"/>
          </ac:spMkLst>
        </pc:spChg>
        <pc:graphicFrameChg chg="add mod">
          <ac:chgData name="Rob Sewell" userId="c802df42025d5e1f" providerId="LiveId" clId="{FD41AD08-656E-44DD-B946-A7571B28920F}" dt="2019-06-14T10:06:10.904" v="488" actId="20577"/>
          <ac:graphicFrameMkLst>
            <pc:docMk/>
            <pc:sldMk cId="3185681743" sldId="290"/>
            <ac:graphicFrameMk id="4" creationId="{93B9245F-7D19-47B9-A762-3A8B07439E60}"/>
          </ac:graphicFrameMkLst>
        </pc:graphicFrameChg>
      </pc:sldChg>
      <pc:sldChg chg="modSp add del">
        <pc:chgData name="Rob Sewell" userId="c802df42025d5e1f" providerId="LiveId" clId="{FD41AD08-656E-44DD-B946-A7571B28920F}" dt="2019-06-14T10:09:55.395" v="508" actId="2696"/>
        <pc:sldMkLst>
          <pc:docMk/>
          <pc:sldMk cId="2605266891" sldId="291"/>
        </pc:sldMkLst>
        <pc:graphicFrameChg chg="mod">
          <ac:chgData name="Rob Sewell" userId="c802df42025d5e1f" providerId="LiveId" clId="{FD41AD08-656E-44DD-B946-A7571B28920F}" dt="2019-06-14T10:07:40.394" v="494" actId="255"/>
          <ac:graphicFrameMkLst>
            <pc:docMk/>
            <pc:sldMk cId="2605266891" sldId="291"/>
            <ac:graphicFrameMk id="4" creationId="{93B9245F-7D19-47B9-A762-3A8B07439E60}"/>
          </ac:graphicFrameMkLst>
        </pc:graphicFrameChg>
      </pc:sldChg>
      <pc:sldChg chg="addSp delSp modSp add modTransition modAnim">
        <pc:chgData name="Rob Sewell" userId="c802df42025d5e1f" providerId="LiveId" clId="{FD41AD08-656E-44DD-B946-A7571B28920F}" dt="2019-06-15T11:32:01.870" v="4508"/>
        <pc:sldMkLst>
          <pc:docMk/>
          <pc:sldMk cId="568729780" sldId="292"/>
        </pc:sldMkLst>
        <pc:spChg chg="add del">
          <ac:chgData name="Rob Sewell" userId="c802df42025d5e1f" providerId="LiveId" clId="{FD41AD08-656E-44DD-B946-A7571B28920F}" dt="2019-06-15T11:29:35.032" v="4445"/>
          <ac:spMkLst>
            <pc:docMk/>
            <pc:sldMk cId="568729780" sldId="292"/>
            <ac:spMk id="7" creationId="{205F13EE-88F4-44EA-BB8C-A5B36CDDB05A}"/>
          </ac:spMkLst>
        </pc:spChg>
        <pc:spChg chg="mod">
          <ac:chgData name="Rob Sewell" userId="c802df42025d5e1f" providerId="LiveId" clId="{FD41AD08-656E-44DD-B946-A7571B28920F}" dt="2019-06-15T10:57:42.831" v="4216" actId="207"/>
          <ac:spMkLst>
            <pc:docMk/>
            <pc:sldMk cId="568729780" sldId="292"/>
            <ac:spMk id="8" creationId="{9F03B67D-34C2-4C14-BCC9-4AF9CBD7CEC4}"/>
          </ac:spMkLst>
        </pc:spChg>
        <pc:spChg chg="add">
          <ac:chgData name="Rob Sewell" userId="c802df42025d5e1f" providerId="LiveId" clId="{FD41AD08-656E-44DD-B946-A7571B28920F}" dt="2019-06-15T11:32:01.870" v="4508"/>
          <ac:spMkLst>
            <pc:docMk/>
            <pc:sldMk cId="568729780" sldId="292"/>
            <ac:spMk id="9" creationId="{EA56E059-8924-4870-A116-9B7773114780}"/>
          </ac:spMkLst>
        </pc:spChg>
        <pc:graphicFrameChg chg="mod">
          <ac:chgData name="Rob Sewell" userId="c802df42025d5e1f" providerId="LiveId" clId="{FD41AD08-656E-44DD-B946-A7571B28920F}" dt="2019-06-14T10:13:48.189" v="612"/>
          <ac:graphicFrameMkLst>
            <pc:docMk/>
            <pc:sldMk cId="568729780" sldId="292"/>
            <ac:graphicFrameMk id="4" creationId="{93B9245F-7D19-47B9-A762-3A8B07439E60}"/>
          </ac:graphicFrameMkLst>
        </pc:graphicFrameChg>
      </pc:sldChg>
      <pc:sldChg chg="addSp modSp add modTransition">
        <pc:chgData name="Rob Sewell" userId="c802df42025d5e1f" providerId="LiveId" clId="{FD41AD08-656E-44DD-B946-A7571B28920F}" dt="2019-06-15T11:32:03.692" v="4509"/>
        <pc:sldMkLst>
          <pc:docMk/>
          <pc:sldMk cId="1279742720" sldId="293"/>
        </pc:sldMkLst>
        <pc:spChg chg="add">
          <ac:chgData name="Rob Sewell" userId="c802df42025d5e1f" providerId="LiveId" clId="{FD41AD08-656E-44DD-B946-A7571B28920F}" dt="2019-06-15T11:32:03.692" v="4509"/>
          <ac:spMkLst>
            <pc:docMk/>
            <pc:sldMk cId="1279742720" sldId="293"/>
            <ac:spMk id="7" creationId="{B1EFC520-469C-4516-9146-4F86CBCB125E}"/>
          </ac:spMkLst>
        </pc:spChg>
        <pc:spChg chg="mod">
          <ac:chgData name="Rob Sewell" userId="c802df42025d5e1f" providerId="LiveId" clId="{FD41AD08-656E-44DD-B946-A7571B28920F}" dt="2019-06-15T10:57:49.555" v="4217" actId="207"/>
          <ac:spMkLst>
            <pc:docMk/>
            <pc:sldMk cId="1279742720" sldId="293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13:28.774" v="591"/>
          <ac:graphicFrameMkLst>
            <pc:docMk/>
            <pc:sldMk cId="1279742720" sldId="293"/>
            <ac:graphicFrameMk id="4" creationId="{93B9245F-7D19-47B9-A762-3A8B07439E60}"/>
          </ac:graphicFrameMkLst>
        </pc:graphicFrameChg>
      </pc:sldChg>
      <pc:sldChg chg="modSp add del ord modAnim">
        <pc:chgData name="Rob Sewell" userId="c802df42025d5e1f" providerId="LiveId" clId="{FD41AD08-656E-44DD-B946-A7571B28920F}" dt="2019-06-14T10:09:55.383" v="506" actId="2696"/>
        <pc:sldMkLst>
          <pc:docMk/>
          <pc:sldMk cId="4249396671" sldId="293"/>
        </pc:sldMkLst>
        <pc:graphicFrameChg chg="mod">
          <ac:chgData name="Rob Sewell" userId="c802df42025d5e1f" providerId="LiveId" clId="{FD41AD08-656E-44DD-B946-A7571B28920F}" dt="2019-06-14T10:06:43.981" v="492"/>
          <ac:graphicFrameMkLst>
            <pc:docMk/>
            <pc:sldMk cId="4249396671" sldId="293"/>
            <ac:graphicFrameMk id="4" creationId="{93B9245F-7D19-47B9-A762-3A8B07439E60}"/>
          </ac:graphicFrameMkLst>
        </pc:graphicFrameChg>
      </pc:sldChg>
      <pc:sldChg chg="modSp add del">
        <pc:chgData name="Rob Sewell" userId="c802df42025d5e1f" providerId="LiveId" clId="{FD41AD08-656E-44DD-B946-A7571B28920F}" dt="2019-06-14T10:09:55.376" v="505" actId="2696"/>
        <pc:sldMkLst>
          <pc:docMk/>
          <pc:sldMk cId="81455006" sldId="294"/>
        </pc:sldMkLst>
        <pc:graphicFrameChg chg="mod">
          <ac:chgData name="Rob Sewell" userId="c802df42025d5e1f" providerId="LiveId" clId="{FD41AD08-656E-44DD-B946-A7571B28920F}" dt="2019-06-14T10:06:26.612" v="490"/>
          <ac:graphicFrameMkLst>
            <pc:docMk/>
            <pc:sldMk cId="81455006" sldId="294"/>
            <ac:graphicFrameMk id="4" creationId="{93B9245F-7D19-47B9-A762-3A8B07439E60}"/>
          </ac:graphicFrameMkLst>
        </pc:graphicFrameChg>
      </pc:sldChg>
      <pc:sldChg chg="addSp modSp add modTransition">
        <pc:chgData name="Rob Sewell" userId="c802df42025d5e1f" providerId="LiveId" clId="{FD41AD08-656E-44DD-B946-A7571B28920F}" dt="2019-06-15T11:32:08.498" v="4512"/>
        <pc:sldMkLst>
          <pc:docMk/>
          <pc:sldMk cId="2216810722" sldId="294"/>
        </pc:sldMkLst>
        <pc:spChg chg="add">
          <ac:chgData name="Rob Sewell" userId="c802df42025d5e1f" providerId="LiveId" clId="{FD41AD08-656E-44DD-B946-A7571B28920F}" dt="2019-06-15T11:32:08.498" v="4512"/>
          <ac:spMkLst>
            <pc:docMk/>
            <pc:sldMk cId="2216810722" sldId="294"/>
            <ac:spMk id="7" creationId="{3E94658A-8802-43B9-A31F-840024308CAB}"/>
          </ac:spMkLst>
        </pc:spChg>
        <pc:spChg chg="mod">
          <ac:chgData name="Rob Sewell" userId="c802df42025d5e1f" providerId="LiveId" clId="{FD41AD08-656E-44DD-B946-A7571B28920F}" dt="2019-06-15T10:58:16.527" v="4219" actId="207"/>
          <ac:spMkLst>
            <pc:docMk/>
            <pc:sldMk cId="2216810722" sldId="294"/>
            <ac:spMk id="8" creationId="{9F03B67D-34C2-4C14-BCC9-4AF9CBD7CEC4}"/>
          </ac:spMkLst>
        </pc:spChg>
      </pc:sldChg>
      <pc:sldChg chg="addSp modSp add modTransition">
        <pc:chgData name="Rob Sewell" userId="c802df42025d5e1f" providerId="LiveId" clId="{FD41AD08-656E-44DD-B946-A7571B28920F}" dt="2019-06-15T11:32:06.025" v="4511"/>
        <pc:sldMkLst>
          <pc:docMk/>
          <pc:sldMk cId="1463095410" sldId="295"/>
        </pc:sldMkLst>
        <pc:spChg chg="add">
          <ac:chgData name="Rob Sewell" userId="c802df42025d5e1f" providerId="LiveId" clId="{FD41AD08-656E-44DD-B946-A7571B28920F}" dt="2019-06-15T11:32:06.025" v="4511"/>
          <ac:spMkLst>
            <pc:docMk/>
            <pc:sldMk cId="1463095410" sldId="295"/>
            <ac:spMk id="7" creationId="{DC5056EC-1499-41D1-A274-E29888A29B40}"/>
          </ac:spMkLst>
        </pc:spChg>
        <pc:spChg chg="mod">
          <ac:chgData name="Rob Sewell" userId="c802df42025d5e1f" providerId="LiveId" clId="{FD41AD08-656E-44DD-B946-A7571B28920F}" dt="2019-06-15T10:58:00.711" v="4218" actId="207"/>
          <ac:spMkLst>
            <pc:docMk/>
            <pc:sldMk cId="1463095410" sldId="295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12:41.368" v="547"/>
          <ac:graphicFrameMkLst>
            <pc:docMk/>
            <pc:sldMk cId="1463095410" sldId="295"/>
            <ac:graphicFrameMk id="4" creationId="{93B9245F-7D19-47B9-A762-3A8B07439E60}"/>
          </ac:graphicFrameMkLst>
        </pc:graphicFrameChg>
      </pc:sldChg>
      <pc:sldChg chg="addSp modSp add modTransition">
        <pc:chgData name="Rob Sewell" userId="c802df42025d5e1f" providerId="LiveId" clId="{FD41AD08-656E-44DD-B946-A7571B28920F}" dt="2019-06-15T11:32:04.859" v="4510"/>
        <pc:sldMkLst>
          <pc:docMk/>
          <pc:sldMk cId="2322677476" sldId="296"/>
        </pc:sldMkLst>
        <pc:spChg chg="add">
          <ac:chgData name="Rob Sewell" userId="c802df42025d5e1f" providerId="LiveId" clId="{FD41AD08-656E-44DD-B946-A7571B28920F}" dt="2019-06-15T11:32:04.859" v="4510"/>
          <ac:spMkLst>
            <pc:docMk/>
            <pc:sldMk cId="2322677476" sldId="296"/>
            <ac:spMk id="7" creationId="{A95B81D3-BC8E-4BB4-A3FD-B32429539E2F}"/>
          </ac:spMkLst>
        </pc:spChg>
        <pc:graphicFrameChg chg="mod">
          <ac:chgData name="Rob Sewell" userId="c802df42025d5e1f" providerId="LiveId" clId="{FD41AD08-656E-44DD-B946-A7571B28920F}" dt="2019-06-14T10:13:05.343" v="575"/>
          <ac:graphicFrameMkLst>
            <pc:docMk/>
            <pc:sldMk cId="2322677476" sldId="296"/>
            <ac:graphicFrameMk id="4" creationId="{93B9245F-7D19-47B9-A762-3A8B07439E60}"/>
          </ac:graphicFrameMkLst>
        </pc:graphicFrameChg>
      </pc:sldChg>
      <pc:sldChg chg="addSp delSp modSp add modTransition">
        <pc:chgData name="Rob Sewell" userId="c802df42025d5e1f" providerId="LiveId" clId="{FD41AD08-656E-44DD-B946-A7571B28920F}" dt="2019-06-15T11:32:09.911" v="4513"/>
        <pc:sldMkLst>
          <pc:docMk/>
          <pc:sldMk cId="2285477604" sldId="297"/>
        </pc:sldMkLst>
        <pc:spChg chg="add mod">
          <ac:chgData name="Rob Sewell" userId="c802df42025d5e1f" providerId="LiveId" clId="{FD41AD08-656E-44DD-B946-A7571B28920F}" dt="2019-06-14T10:16:29.575" v="628" actId="207"/>
          <ac:spMkLst>
            <pc:docMk/>
            <pc:sldMk cId="2285477604" sldId="297"/>
            <ac:spMk id="5" creationId="{DB0A54DC-1B37-42B6-BE89-CD3AC4CD39E1}"/>
          </ac:spMkLst>
        </pc:spChg>
        <pc:spChg chg="add">
          <ac:chgData name="Rob Sewell" userId="c802df42025d5e1f" providerId="LiveId" clId="{FD41AD08-656E-44DD-B946-A7571B28920F}" dt="2019-06-15T11:32:09.911" v="4513"/>
          <ac:spMkLst>
            <pc:docMk/>
            <pc:sldMk cId="2285477604" sldId="297"/>
            <ac:spMk id="7" creationId="{6C95F60E-29C9-46E7-9E82-110D264583B0}"/>
          </ac:spMkLst>
        </pc:spChg>
        <pc:spChg chg="del">
          <ac:chgData name="Rob Sewell" userId="c802df42025d5e1f" providerId="LiveId" clId="{FD41AD08-656E-44DD-B946-A7571B28920F}" dt="2019-06-14T10:30:46.885" v="884" actId="478"/>
          <ac:spMkLst>
            <pc:docMk/>
            <pc:sldMk cId="2285477604" sldId="297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15:07.962" v="618"/>
          <ac:graphicFrameMkLst>
            <pc:docMk/>
            <pc:sldMk cId="2285477604" sldId="297"/>
            <ac:graphicFrameMk id="4" creationId="{93B9245F-7D19-47B9-A762-3A8B07439E60}"/>
          </ac:graphicFrameMkLst>
        </pc:graphicFrameChg>
      </pc:sldChg>
      <pc:sldChg chg="addSp delSp modSp add ord modTransition">
        <pc:chgData name="Rob Sewell" userId="c802df42025d5e1f" providerId="LiveId" clId="{FD41AD08-656E-44DD-B946-A7571B28920F}" dt="2019-06-15T11:32:10.967" v="4514"/>
        <pc:sldMkLst>
          <pc:docMk/>
          <pc:sldMk cId="1729857895" sldId="298"/>
        </pc:sldMkLst>
        <pc:spChg chg="add mod">
          <ac:chgData name="Rob Sewell" userId="c802df42025d5e1f" providerId="LiveId" clId="{FD41AD08-656E-44DD-B946-A7571B28920F}" dt="2019-06-14T10:23:28.381" v="716" actId="313"/>
          <ac:spMkLst>
            <pc:docMk/>
            <pc:sldMk cId="1729857895" sldId="298"/>
            <ac:spMk id="6" creationId="{0411632F-BC44-49E5-A4DA-924CB6A446E4}"/>
          </ac:spMkLst>
        </pc:spChg>
        <pc:spChg chg="add">
          <ac:chgData name="Rob Sewell" userId="c802df42025d5e1f" providerId="LiveId" clId="{FD41AD08-656E-44DD-B946-A7571B28920F}" dt="2019-06-14T10:23:41.658" v="717"/>
          <ac:spMkLst>
            <pc:docMk/>
            <pc:sldMk cId="1729857895" sldId="298"/>
            <ac:spMk id="7" creationId="{58DC0774-4970-4E22-941D-D4C8080B71F4}"/>
          </ac:spMkLst>
        </pc:spChg>
        <pc:spChg chg="add">
          <ac:chgData name="Rob Sewell" userId="c802df42025d5e1f" providerId="LiveId" clId="{FD41AD08-656E-44DD-B946-A7571B28920F}" dt="2019-06-15T11:32:10.967" v="4514"/>
          <ac:spMkLst>
            <pc:docMk/>
            <pc:sldMk cId="1729857895" sldId="298"/>
            <ac:spMk id="8" creationId="{8A633E75-98BC-4C49-815D-8D6107F52B47}"/>
          </ac:spMkLst>
        </pc:spChg>
        <pc:spChg chg="del">
          <ac:chgData name="Rob Sewell" userId="c802df42025d5e1f" providerId="LiveId" clId="{FD41AD08-656E-44DD-B946-A7571B28920F}" dt="2019-06-14T10:30:42.485" v="883" actId="478"/>
          <ac:spMkLst>
            <pc:docMk/>
            <pc:sldMk cId="1729857895" sldId="298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23:49.480" v="718"/>
          <ac:graphicFrameMkLst>
            <pc:docMk/>
            <pc:sldMk cId="1729857895" sldId="298"/>
            <ac:graphicFrameMk id="4" creationId="{93B9245F-7D19-47B9-A762-3A8B07439E60}"/>
          </ac:graphicFrameMkLst>
        </pc:graphicFrameChg>
      </pc:sldChg>
      <pc:sldChg chg="addSp delSp modSp add ord modTransition delAnim modAnim">
        <pc:chgData name="Rob Sewell" userId="c802df42025d5e1f" providerId="LiveId" clId="{FD41AD08-656E-44DD-B946-A7571B28920F}" dt="2019-06-15T11:32:14.293" v="4516"/>
        <pc:sldMkLst>
          <pc:docMk/>
          <pc:sldMk cId="1316753233" sldId="299"/>
        </pc:sldMkLst>
        <pc:spChg chg="del">
          <ac:chgData name="Rob Sewell" userId="c802df42025d5e1f" providerId="LiveId" clId="{FD41AD08-656E-44DD-B946-A7571B28920F}" dt="2019-06-14T10:25:30.013" v="725" actId="478"/>
          <ac:spMkLst>
            <pc:docMk/>
            <pc:sldMk cId="1316753233" sldId="299"/>
            <ac:spMk id="4" creationId="{59039777-CDE6-487F-A41E-F2F2754CDBB6}"/>
          </ac:spMkLst>
        </pc:spChg>
        <pc:spChg chg="add mod">
          <ac:chgData name="Rob Sewell" userId="c802df42025d5e1f" providerId="LiveId" clId="{FD41AD08-656E-44DD-B946-A7571B28920F}" dt="2019-06-15T10:58:35.520" v="4221" actId="207"/>
          <ac:spMkLst>
            <pc:docMk/>
            <pc:sldMk cId="1316753233" sldId="299"/>
            <ac:spMk id="5" creationId="{DE711083-02F6-454C-A597-85343A8D95AE}"/>
          </ac:spMkLst>
        </pc:spChg>
        <pc:spChg chg="del">
          <ac:chgData name="Rob Sewell" userId="c802df42025d5e1f" providerId="LiveId" clId="{FD41AD08-656E-44DD-B946-A7571B28920F}" dt="2019-06-14T10:25:34.885" v="727" actId="478"/>
          <ac:spMkLst>
            <pc:docMk/>
            <pc:sldMk cId="1316753233" sldId="299"/>
            <ac:spMk id="6" creationId="{BF708E05-3BC3-4189-8645-C93B2BB3BDBD}"/>
          </ac:spMkLst>
        </pc:spChg>
        <pc:spChg chg="del">
          <ac:chgData name="Rob Sewell" userId="c802df42025d5e1f" providerId="LiveId" clId="{FD41AD08-656E-44DD-B946-A7571B28920F}" dt="2019-06-14T10:25:32.468" v="726" actId="478"/>
          <ac:spMkLst>
            <pc:docMk/>
            <pc:sldMk cId="1316753233" sldId="299"/>
            <ac:spMk id="7" creationId="{5FE1E6CE-E721-4E6E-AB83-D677F66EEFC4}"/>
          </ac:spMkLst>
        </pc:spChg>
        <pc:spChg chg="add mod">
          <ac:chgData name="Rob Sewell" userId="c802df42025d5e1f" providerId="LiveId" clId="{FD41AD08-656E-44DD-B946-A7571B28920F}" dt="2019-06-14T10:31:37.164" v="905" actId="20577"/>
          <ac:spMkLst>
            <pc:docMk/>
            <pc:sldMk cId="1316753233" sldId="299"/>
            <ac:spMk id="8" creationId="{F9EBBA2B-ED48-4B09-9AC4-0E96D9D2AF7C}"/>
          </ac:spMkLst>
        </pc:spChg>
        <pc:spChg chg="add mod">
          <ac:chgData name="Rob Sewell" userId="c802df42025d5e1f" providerId="LiveId" clId="{FD41AD08-656E-44DD-B946-A7571B28920F}" dt="2019-06-15T10:58:39.671" v="4222" actId="207"/>
          <ac:spMkLst>
            <pc:docMk/>
            <pc:sldMk cId="1316753233" sldId="299"/>
            <ac:spMk id="9" creationId="{1484D3C0-8753-4DA2-A987-D7F7F972120D}"/>
          </ac:spMkLst>
        </pc:spChg>
        <pc:spChg chg="add">
          <ac:chgData name="Rob Sewell" userId="c802df42025d5e1f" providerId="LiveId" clId="{FD41AD08-656E-44DD-B946-A7571B28920F}" dt="2019-06-15T11:32:14.293" v="4516"/>
          <ac:spMkLst>
            <pc:docMk/>
            <pc:sldMk cId="1316753233" sldId="299"/>
            <ac:spMk id="10" creationId="{6B8470F6-4E15-45F1-A659-168A71E4EA8C}"/>
          </ac:spMkLst>
        </pc:spChg>
      </pc:sldChg>
      <pc:sldChg chg="addSp delSp modSp add del">
        <pc:chgData name="Rob Sewell" userId="c802df42025d5e1f" providerId="LiveId" clId="{FD41AD08-656E-44DD-B946-A7571B28920F}" dt="2019-06-14T10:24:03.157" v="719" actId="2696"/>
        <pc:sldMkLst>
          <pc:docMk/>
          <pc:sldMk cId="3566914254" sldId="299"/>
        </pc:sldMkLst>
        <pc:spChg chg="add mod">
          <ac:chgData name="Rob Sewell" userId="c802df42025d5e1f" providerId="LiveId" clId="{FD41AD08-656E-44DD-B946-A7571B28920F}" dt="2019-06-14T10:21:27.285" v="683" actId="692"/>
          <ac:spMkLst>
            <pc:docMk/>
            <pc:sldMk cId="3566914254" sldId="299"/>
            <ac:spMk id="7" creationId="{08A0CD25-3504-46B5-9B39-6C419E1AFB17}"/>
          </ac:spMkLst>
        </pc:spChg>
        <pc:spChg chg="add del">
          <ac:chgData name="Rob Sewell" userId="c802df42025d5e1f" providerId="LiveId" clId="{FD41AD08-656E-44DD-B946-A7571B28920F}" dt="2019-06-14T10:22:03.141" v="685"/>
          <ac:spMkLst>
            <pc:docMk/>
            <pc:sldMk cId="3566914254" sldId="299"/>
            <ac:spMk id="9" creationId="{31EC1CFA-5A73-489C-AB80-BF0185974342}"/>
          </ac:spMkLst>
        </pc:spChg>
        <pc:graphicFrameChg chg="mod">
          <ac:chgData name="Rob Sewell" userId="c802df42025d5e1f" providerId="LiveId" clId="{FD41AD08-656E-44DD-B946-A7571B28920F}" dt="2019-06-14T10:17:30.887" v="634"/>
          <ac:graphicFrameMkLst>
            <pc:docMk/>
            <pc:sldMk cId="3566914254" sldId="299"/>
            <ac:graphicFrameMk id="4" creationId="{93B9245F-7D19-47B9-A762-3A8B07439E60}"/>
          </ac:graphicFrameMkLst>
        </pc:graphicFrameChg>
        <pc:picChg chg="add del mod">
          <ac:chgData name="Rob Sewell" userId="c802df42025d5e1f" providerId="LiveId" clId="{FD41AD08-656E-44DD-B946-A7571B28920F}" dt="2019-06-14T10:19:14.893" v="641" actId="478"/>
          <ac:picMkLst>
            <pc:docMk/>
            <pc:sldMk cId="3566914254" sldId="299"/>
            <ac:picMk id="6" creationId="{64E6FA27-8B22-4912-AB33-DE04F89858C6}"/>
          </ac:picMkLst>
        </pc:picChg>
      </pc:sldChg>
      <pc:sldChg chg="addSp delSp modSp add ord modTransition">
        <pc:chgData name="Rob Sewell" userId="c802df42025d5e1f" providerId="LiveId" clId="{FD41AD08-656E-44DD-B946-A7571B28920F}" dt="2019-06-15T11:32:17.735" v="4519"/>
        <pc:sldMkLst>
          <pc:docMk/>
          <pc:sldMk cId="4079533412" sldId="300"/>
        </pc:sldMkLst>
        <pc:spChg chg="add mod">
          <ac:chgData name="Rob Sewell" userId="c802df42025d5e1f" providerId="LiveId" clId="{FD41AD08-656E-44DD-B946-A7571B28920F}" dt="2019-06-14T10:40:49.400" v="1326" actId="1076"/>
          <ac:spMkLst>
            <pc:docMk/>
            <pc:sldMk cId="4079533412" sldId="300"/>
            <ac:spMk id="4" creationId="{1A8AE4EB-1609-48D7-AE9E-DF333189D1DD}"/>
          </ac:spMkLst>
        </pc:spChg>
        <pc:spChg chg="add del">
          <ac:chgData name="Rob Sewell" userId="c802df42025d5e1f" providerId="LiveId" clId="{FD41AD08-656E-44DD-B946-A7571B28920F}" dt="2019-06-15T11:32:17.735" v="4519"/>
          <ac:spMkLst>
            <pc:docMk/>
            <pc:sldMk cId="4079533412" sldId="300"/>
            <ac:spMk id="6" creationId="{FA0F2279-B4E1-4B5B-B163-1255A8015F89}"/>
          </ac:spMkLst>
        </pc:spChg>
      </pc:sldChg>
      <pc:sldChg chg="addSp delSp modSp add modTransition">
        <pc:chgData name="Rob Sewell" userId="c802df42025d5e1f" providerId="LiveId" clId="{FD41AD08-656E-44DD-B946-A7571B28920F}" dt="2019-06-15T11:32:12.196" v="4515"/>
        <pc:sldMkLst>
          <pc:docMk/>
          <pc:sldMk cId="3970002826" sldId="301"/>
        </pc:sldMkLst>
        <pc:spChg chg="mod">
          <ac:chgData name="Rob Sewell" userId="c802df42025d5e1f" providerId="LiveId" clId="{FD41AD08-656E-44DD-B946-A7571B28920F}" dt="2019-06-14T10:28:38.471" v="806" actId="1076"/>
          <ac:spMkLst>
            <pc:docMk/>
            <pc:sldMk cId="3970002826" sldId="301"/>
            <ac:spMk id="6" creationId="{0411632F-BC44-49E5-A4DA-924CB6A446E4}"/>
          </ac:spMkLst>
        </pc:spChg>
        <pc:spChg chg="del">
          <ac:chgData name="Rob Sewell" userId="c802df42025d5e1f" providerId="LiveId" clId="{FD41AD08-656E-44DD-B946-A7571B28920F}" dt="2019-06-14T10:25:57.506" v="730" actId="478"/>
          <ac:spMkLst>
            <pc:docMk/>
            <pc:sldMk cId="3970002826" sldId="301"/>
            <ac:spMk id="7" creationId="{58DC0774-4970-4E22-941D-D4C8080B71F4}"/>
          </ac:spMkLst>
        </pc:spChg>
        <pc:spChg chg="mod">
          <ac:chgData name="Rob Sewell" userId="c802df42025d5e1f" providerId="LiveId" clId="{FD41AD08-656E-44DD-B946-A7571B28920F}" dt="2019-06-15T10:58:27.906" v="4220" actId="207"/>
          <ac:spMkLst>
            <pc:docMk/>
            <pc:sldMk cId="3970002826" sldId="301"/>
            <ac:spMk id="8" creationId="{9F03B67D-34C2-4C14-BCC9-4AF9CBD7CEC4}"/>
          </ac:spMkLst>
        </pc:spChg>
        <pc:spChg chg="add">
          <ac:chgData name="Rob Sewell" userId="c802df42025d5e1f" providerId="LiveId" clId="{FD41AD08-656E-44DD-B946-A7571B28920F}" dt="2019-06-15T11:32:12.196" v="4515"/>
          <ac:spMkLst>
            <pc:docMk/>
            <pc:sldMk cId="3970002826" sldId="301"/>
            <ac:spMk id="9" creationId="{F6F45CCB-112C-47B6-9634-2CC9A0D2007A}"/>
          </ac:spMkLst>
        </pc:spChg>
        <pc:graphicFrameChg chg="mod">
          <ac:chgData name="Rob Sewell" userId="c802df42025d5e1f" providerId="LiveId" clId="{FD41AD08-656E-44DD-B946-A7571B28920F}" dt="2019-06-14T10:28:57.572" v="809"/>
          <ac:graphicFrameMkLst>
            <pc:docMk/>
            <pc:sldMk cId="3970002826" sldId="301"/>
            <ac:graphicFrameMk id="4" creationId="{93B9245F-7D19-47B9-A762-3A8B07439E60}"/>
          </ac:graphicFrameMkLst>
        </pc:graphicFrameChg>
      </pc:sldChg>
      <pc:sldChg chg="addSp delSp modSp add modTransition setBg">
        <pc:chgData name="Rob Sewell" userId="c802df42025d5e1f" providerId="LiveId" clId="{FD41AD08-656E-44DD-B946-A7571B28920F}" dt="2019-06-15T11:32:15.265" v="4517"/>
        <pc:sldMkLst>
          <pc:docMk/>
          <pc:sldMk cId="3136885979" sldId="302"/>
        </pc:sldMkLst>
        <pc:spChg chg="add mod">
          <ac:chgData name="Rob Sewell" userId="c802df42025d5e1f" providerId="LiveId" clId="{FD41AD08-656E-44DD-B946-A7571B28920F}" dt="2019-06-14T10:39:10.325" v="1312" actId="14100"/>
          <ac:spMkLst>
            <pc:docMk/>
            <pc:sldMk cId="3136885979" sldId="302"/>
            <ac:spMk id="4" creationId="{6692DACD-B07D-4745-B622-2CC46AA55AAE}"/>
          </ac:spMkLst>
        </pc:spChg>
        <pc:spChg chg="mod">
          <ac:chgData name="Rob Sewell" userId="c802df42025d5e1f" providerId="LiveId" clId="{FD41AD08-656E-44DD-B946-A7571B28920F}" dt="2019-06-15T10:58:52.761" v="4224" actId="207"/>
          <ac:spMkLst>
            <pc:docMk/>
            <pc:sldMk cId="3136885979" sldId="302"/>
            <ac:spMk id="5" creationId="{DE711083-02F6-454C-A597-85343A8D95AE}"/>
          </ac:spMkLst>
        </pc:spChg>
        <pc:spChg chg="add mod">
          <ac:chgData name="Rob Sewell" userId="c802df42025d5e1f" providerId="LiveId" clId="{FD41AD08-656E-44DD-B946-A7571B28920F}" dt="2019-06-14T10:39:57.928" v="1318" actId="14100"/>
          <ac:spMkLst>
            <pc:docMk/>
            <pc:sldMk cId="3136885979" sldId="302"/>
            <ac:spMk id="6" creationId="{F5D2034A-9783-4FFF-BA5C-68634D3F0368}"/>
          </ac:spMkLst>
        </pc:spChg>
        <pc:spChg chg="add mod">
          <ac:chgData name="Rob Sewell" userId="c802df42025d5e1f" providerId="LiveId" clId="{FD41AD08-656E-44DD-B946-A7571B28920F}" dt="2019-06-14T10:39:37.430" v="1315" actId="1076"/>
          <ac:spMkLst>
            <pc:docMk/>
            <pc:sldMk cId="3136885979" sldId="302"/>
            <ac:spMk id="7" creationId="{7180F7D9-84A0-4637-9161-6EC488254921}"/>
          </ac:spMkLst>
        </pc:spChg>
        <pc:spChg chg="mod">
          <ac:chgData name="Rob Sewell" userId="c802df42025d5e1f" providerId="LiveId" clId="{FD41AD08-656E-44DD-B946-A7571B28920F}" dt="2019-06-15T10:58:48.552" v="4223" actId="207"/>
          <ac:spMkLst>
            <pc:docMk/>
            <pc:sldMk cId="3136885979" sldId="302"/>
            <ac:spMk id="8" creationId="{F9EBBA2B-ED48-4B09-9AC4-0E96D9D2AF7C}"/>
          </ac:spMkLst>
        </pc:spChg>
        <pc:spChg chg="del">
          <ac:chgData name="Rob Sewell" userId="c802df42025d5e1f" providerId="LiveId" clId="{FD41AD08-656E-44DD-B946-A7571B28920F}" dt="2019-06-14T10:33:25.217" v="922" actId="478"/>
          <ac:spMkLst>
            <pc:docMk/>
            <pc:sldMk cId="3136885979" sldId="302"/>
            <ac:spMk id="9" creationId="{1484D3C0-8753-4DA2-A987-D7F7F972120D}"/>
          </ac:spMkLst>
        </pc:spChg>
        <pc:spChg chg="add mod">
          <ac:chgData name="Rob Sewell" userId="c802df42025d5e1f" providerId="LiveId" clId="{FD41AD08-656E-44DD-B946-A7571B28920F}" dt="2019-06-14T10:39:46.340" v="1317" actId="14100"/>
          <ac:spMkLst>
            <pc:docMk/>
            <pc:sldMk cId="3136885979" sldId="302"/>
            <ac:spMk id="11" creationId="{DF7CC421-C52A-418C-A065-931A6AFDF0E9}"/>
          </ac:spMkLst>
        </pc:spChg>
        <pc:spChg chg="add">
          <ac:chgData name="Rob Sewell" userId="c802df42025d5e1f" providerId="LiveId" clId="{FD41AD08-656E-44DD-B946-A7571B28920F}" dt="2019-06-15T11:32:15.265" v="4517"/>
          <ac:spMkLst>
            <pc:docMk/>
            <pc:sldMk cId="3136885979" sldId="302"/>
            <ac:spMk id="12" creationId="{19D14D00-7751-4763-8E47-AB5B60E225E4}"/>
          </ac:spMkLst>
        </pc:spChg>
        <pc:picChg chg="add mod">
          <ac:chgData name="Rob Sewell" userId="c802df42025d5e1f" providerId="LiveId" clId="{FD41AD08-656E-44DD-B946-A7571B28920F}" dt="2019-06-14T10:39:25.813" v="1314" actId="14100"/>
          <ac:picMkLst>
            <pc:docMk/>
            <pc:sldMk cId="3136885979" sldId="302"/>
            <ac:picMk id="1026" creationId="{F7DE4364-EAEC-469C-8BD2-28F1759796AC}"/>
          </ac:picMkLst>
        </pc:picChg>
      </pc:sldChg>
      <pc:sldChg chg="addSp delSp modSp add modTransition">
        <pc:chgData name="Rob Sewell" userId="c802df42025d5e1f" providerId="LiveId" clId="{FD41AD08-656E-44DD-B946-A7571B28920F}" dt="2019-06-15T11:32:19.947" v="4520"/>
        <pc:sldMkLst>
          <pc:docMk/>
          <pc:sldMk cId="4139408600" sldId="303"/>
        </pc:sldMkLst>
        <pc:spChg chg="del">
          <ac:chgData name="Rob Sewell" userId="c802df42025d5e1f" providerId="LiveId" clId="{FD41AD08-656E-44DD-B946-A7571B28920F}" dt="2019-06-14T10:41:32.198" v="1329" actId="478"/>
          <ac:spMkLst>
            <pc:docMk/>
            <pc:sldMk cId="4139408600" sldId="303"/>
            <ac:spMk id="4" creationId="{1A8AE4EB-1609-48D7-AE9E-DF333189D1DD}"/>
          </ac:spMkLst>
        </pc:spChg>
        <pc:spChg chg="add mod">
          <ac:chgData name="Rob Sewell" userId="c802df42025d5e1f" providerId="LiveId" clId="{FD41AD08-656E-44DD-B946-A7571B28920F}" dt="2019-06-15T10:59:03.963" v="4225" actId="207"/>
          <ac:spMkLst>
            <pc:docMk/>
            <pc:sldMk cId="4139408600" sldId="303"/>
            <ac:spMk id="7" creationId="{112B27FD-7021-4AA4-80D4-90CACEB03881}"/>
          </ac:spMkLst>
        </pc:spChg>
        <pc:spChg chg="add">
          <ac:chgData name="Rob Sewell" userId="c802df42025d5e1f" providerId="LiveId" clId="{FD41AD08-656E-44DD-B946-A7571B28920F}" dt="2019-06-15T11:32:19.947" v="4520"/>
          <ac:spMkLst>
            <pc:docMk/>
            <pc:sldMk cId="4139408600" sldId="303"/>
            <ac:spMk id="9" creationId="{8824556D-C7DA-4EB1-A1AC-67FE4BA415FA}"/>
          </ac:spMkLst>
        </pc:spChg>
        <pc:picChg chg="add mod">
          <ac:chgData name="Rob Sewell" userId="c802df42025d5e1f" providerId="LiveId" clId="{FD41AD08-656E-44DD-B946-A7571B28920F}" dt="2019-06-14T10:44:49.216" v="1334" actId="1076"/>
          <ac:picMkLst>
            <pc:docMk/>
            <pc:sldMk cId="4139408600" sldId="303"/>
            <ac:picMk id="6" creationId="{798FEA04-80E0-467F-BAD1-31B95DA463F9}"/>
          </ac:picMkLst>
        </pc:picChg>
        <pc:picChg chg="add mod">
          <ac:chgData name="Rob Sewell" userId="c802df42025d5e1f" providerId="LiveId" clId="{FD41AD08-656E-44DD-B946-A7571B28920F}" dt="2019-06-14T10:56:54.686" v="1407" actId="1076"/>
          <ac:picMkLst>
            <pc:docMk/>
            <pc:sldMk cId="4139408600" sldId="303"/>
            <ac:picMk id="8" creationId="{79944C1C-BD2F-456A-8D38-81294C90B5A7}"/>
          </ac:picMkLst>
        </pc:picChg>
      </pc:sldChg>
      <pc:sldChg chg="addSp delSp modSp add modTransition modNotesTx">
        <pc:chgData name="Rob Sewell" userId="c802df42025d5e1f" providerId="LiveId" clId="{FD41AD08-656E-44DD-B946-A7571B28920F}" dt="2019-06-15T11:32:22.461" v="4521"/>
        <pc:sldMkLst>
          <pc:docMk/>
          <pc:sldMk cId="1723153963" sldId="304"/>
        </pc:sldMkLst>
        <pc:spChg chg="del">
          <ac:chgData name="Rob Sewell" userId="c802df42025d5e1f" providerId="LiveId" clId="{FD41AD08-656E-44DD-B946-A7571B28920F}" dt="2019-06-14T10:47:32.684" v="1343" actId="478"/>
          <ac:spMkLst>
            <pc:docMk/>
            <pc:sldMk cId="1723153963" sldId="304"/>
            <ac:spMk id="7" creationId="{112B27FD-7021-4AA4-80D4-90CACEB03881}"/>
          </ac:spMkLst>
        </pc:spChg>
        <pc:spChg chg="add mod">
          <ac:chgData name="Rob Sewell" userId="c802df42025d5e1f" providerId="LiveId" clId="{FD41AD08-656E-44DD-B946-A7571B28920F}" dt="2019-06-15T10:59:15.844" v="4227" actId="207"/>
          <ac:spMkLst>
            <pc:docMk/>
            <pc:sldMk cId="1723153963" sldId="304"/>
            <ac:spMk id="8" creationId="{F5F98077-61BF-4246-90F7-7B7773A68215}"/>
          </ac:spMkLst>
        </pc:spChg>
        <pc:spChg chg="add mod">
          <ac:chgData name="Rob Sewell" userId="c802df42025d5e1f" providerId="LiveId" clId="{FD41AD08-656E-44DD-B946-A7571B28920F}" dt="2019-06-15T10:59:12.156" v="4226" actId="207"/>
          <ac:spMkLst>
            <pc:docMk/>
            <pc:sldMk cId="1723153963" sldId="304"/>
            <ac:spMk id="9" creationId="{E26B8117-C097-49C0-8F16-546092793B29}"/>
          </ac:spMkLst>
        </pc:spChg>
        <pc:spChg chg="add">
          <ac:chgData name="Rob Sewell" userId="c802df42025d5e1f" providerId="LiveId" clId="{FD41AD08-656E-44DD-B946-A7571B28920F}" dt="2019-06-15T11:32:22.461" v="4521"/>
          <ac:spMkLst>
            <pc:docMk/>
            <pc:sldMk cId="1723153963" sldId="304"/>
            <ac:spMk id="10" creationId="{D19615DA-2E2A-45AA-AA45-B4B9C4123200}"/>
          </ac:spMkLst>
        </pc:spChg>
        <pc:picChg chg="add mod">
          <ac:chgData name="Rob Sewell" userId="c802df42025d5e1f" providerId="LiveId" clId="{FD41AD08-656E-44DD-B946-A7571B28920F}" dt="2019-06-14T10:47:49.201" v="1347" actId="1076"/>
          <ac:picMkLst>
            <pc:docMk/>
            <pc:sldMk cId="1723153963" sldId="304"/>
            <ac:picMk id="5" creationId="{491C3E05-ACEE-484B-8F25-157D8A217875}"/>
          </ac:picMkLst>
        </pc:picChg>
        <pc:picChg chg="del">
          <ac:chgData name="Rob Sewell" userId="c802df42025d5e1f" providerId="LiveId" clId="{FD41AD08-656E-44DD-B946-A7571B28920F}" dt="2019-06-14T10:45:43.950" v="1342" actId="478"/>
          <ac:picMkLst>
            <pc:docMk/>
            <pc:sldMk cId="1723153963" sldId="304"/>
            <ac:picMk id="6" creationId="{798FEA04-80E0-467F-BAD1-31B95DA463F9}"/>
          </ac:picMkLst>
        </pc:picChg>
      </pc:sldChg>
      <pc:sldChg chg="addSp delSp modSp add setBg modAnim">
        <pc:chgData name="Rob Sewell" userId="c802df42025d5e1f" providerId="LiveId" clId="{FD41AD08-656E-44DD-B946-A7571B28920F}" dt="2019-06-15T11:32:27.063" v="4524"/>
        <pc:sldMkLst>
          <pc:docMk/>
          <pc:sldMk cId="2778414688" sldId="305"/>
        </pc:sldMkLst>
        <pc:spChg chg="del">
          <ac:chgData name="Rob Sewell" userId="c802df42025d5e1f" providerId="LiveId" clId="{FD41AD08-656E-44DD-B946-A7571B28920F}" dt="2019-06-14T11:19:49.101" v="1638" actId="478"/>
          <ac:spMkLst>
            <pc:docMk/>
            <pc:sldMk cId="2778414688" sldId="305"/>
            <ac:spMk id="3" creationId="{DF80036A-9B10-4646-9662-6BB8CD18CC3C}"/>
          </ac:spMkLst>
        </pc:spChg>
        <pc:spChg chg="add del mod">
          <ac:chgData name="Rob Sewell" userId="c802df42025d5e1f" providerId="LiveId" clId="{FD41AD08-656E-44DD-B946-A7571B28920F}" dt="2019-06-14T11:19:51.529" v="1639" actId="478"/>
          <ac:spMkLst>
            <pc:docMk/>
            <pc:sldMk cId="2778414688" sldId="305"/>
            <ac:spMk id="4" creationId="{FF7243F2-6439-43EC-AC2D-3D169A048A9D}"/>
          </ac:spMkLst>
        </pc:spChg>
        <pc:spChg chg="add mod">
          <ac:chgData name="Rob Sewell" userId="c802df42025d5e1f" providerId="LiveId" clId="{FD41AD08-656E-44DD-B946-A7571B28920F}" dt="2019-06-15T10:59:40.300" v="4231" actId="207"/>
          <ac:spMkLst>
            <pc:docMk/>
            <pc:sldMk cId="2778414688" sldId="305"/>
            <ac:spMk id="7" creationId="{90087A09-420B-4AC7-95DF-5620A3F35244}"/>
          </ac:spMkLst>
        </pc:spChg>
        <pc:spChg chg="add">
          <ac:chgData name="Rob Sewell" userId="c802df42025d5e1f" providerId="LiveId" clId="{FD41AD08-656E-44DD-B946-A7571B28920F}" dt="2019-06-15T11:32:27.063" v="4524"/>
          <ac:spMkLst>
            <pc:docMk/>
            <pc:sldMk cId="2778414688" sldId="305"/>
            <ac:spMk id="8" creationId="{417D4E98-4305-4B53-BF4A-23B4AFF36A98}"/>
          </ac:spMkLst>
        </pc:spChg>
        <pc:spChg chg="del">
          <ac:chgData name="Rob Sewell" userId="c802df42025d5e1f" providerId="LiveId" clId="{FD41AD08-656E-44DD-B946-A7571B28920F}" dt="2019-06-14T11:19:55.596" v="1641" actId="478"/>
          <ac:spMkLst>
            <pc:docMk/>
            <pc:sldMk cId="2778414688" sldId="305"/>
            <ac:spMk id="8" creationId="{AD02094D-6CD2-4A62-9F66-B862B400A49E}"/>
          </ac:spMkLst>
        </pc:spChg>
        <pc:spChg chg="add mod">
          <ac:chgData name="Rob Sewell" userId="c802df42025d5e1f" providerId="LiveId" clId="{FD41AD08-656E-44DD-B946-A7571B28920F}" dt="2019-06-15T10:59:36.520" v="4230" actId="207"/>
          <ac:spMkLst>
            <pc:docMk/>
            <pc:sldMk cId="2778414688" sldId="305"/>
            <ac:spMk id="10" creationId="{D3560B38-040C-4192-997A-9920FE1FBC36}"/>
          </ac:spMkLst>
        </pc:spChg>
        <pc:spChg chg="del">
          <ac:chgData name="Rob Sewell" userId="c802df42025d5e1f" providerId="LiveId" clId="{FD41AD08-656E-44DD-B946-A7571B28920F}" dt="2019-06-14T11:19:53.547" v="1640" actId="478"/>
          <ac:spMkLst>
            <pc:docMk/>
            <pc:sldMk cId="2778414688" sldId="305"/>
            <ac:spMk id="36" creationId="{5EE90845-F36F-4956-B1BE-49B5076A6EB0}"/>
          </ac:spMkLst>
        </pc:spChg>
        <pc:spChg chg="del">
          <ac:chgData name="Rob Sewell" userId="c802df42025d5e1f" providerId="LiveId" clId="{FD41AD08-656E-44DD-B946-A7571B28920F}" dt="2019-06-14T11:19:47.301" v="1637" actId="478"/>
          <ac:spMkLst>
            <pc:docMk/>
            <pc:sldMk cId="2778414688" sldId="305"/>
            <ac:spMk id="38" creationId="{03A7F1B1-BFFC-43AD-A5E3-A26D8491C3BE}"/>
          </ac:spMkLst>
        </pc:spChg>
        <pc:picChg chg="add mod">
          <ac:chgData name="Rob Sewell" userId="c802df42025d5e1f" providerId="LiveId" clId="{FD41AD08-656E-44DD-B946-A7571B28920F}" dt="2019-06-14T11:33:26.497" v="1811"/>
          <ac:picMkLst>
            <pc:docMk/>
            <pc:sldMk cId="2778414688" sldId="305"/>
            <ac:picMk id="5" creationId="{FCBBDBEF-C879-4925-BC04-7843929ADEC1}"/>
          </ac:picMkLst>
        </pc:picChg>
        <pc:picChg chg="add mod">
          <ac:chgData name="Rob Sewell" userId="c802df42025d5e1f" providerId="LiveId" clId="{FD41AD08-656E-44DD-B946-A7571B28920F}" dt="2019-06-14T11:34:01.475" v="1815" actId="1076"/>
          <ac:picMkLst>
            <pc:docMk/>
            <pc:sldMk cId="2778414688" sldId="305"/>
            <ac:picMk id="6" creationId="{0A5A48D7-A658-41CE-B395-B23651C83161}"/>
          </ac:picMkLst>
        </pc:picChg>
      </pc:sldChg>
      <pc:sldChg chg="add del">
        <pc:chgData name="Rob Sewell" userId="c802df42025d5e1f" providerId="LiveId" clId="{FD41AD08-656E-44DD-B946-A7571B28920F}" dt="2019-06-14T12:59:32.515" v="1990" actId="2696"/>
        <pc:sldMkLst>
          <pc:docMk/>
          <pc:sldMk cId="3517080402" sldId="306"/>
        </pc:sldMkLst>
      </pc:sldChg>
      <pc:sldChg chg="addSp delSp modSp add delAnim modAnim">
        <pc:chgData name="Rob Sewell" userId="c802df42025d5e1f" providerId="LiveId" clId="{FD41AD08-656E-44DD-B946-A7571B28920F}" dt="2019-06-15T11:32:28.489" v="4525"/>
        <pc:sldMkLst>
          <pc:docMk/>
          <pc:sldMk cId="3693043557" sldId="307"/>
        </pc:sldMkLst>
        <pc:spChg chg="mod">
          <ac:chgData name="Rob Sewell" userId="c802df42025d5e1f" providerId="LiveId" clId="{FD41AD08-656E-44DD-B946-A7571B28920F}" dt="2019-06-15T10:59:51.272" v="4233" actId="207"/>
          <ac:spMkLst>
            <pc:docMk/>
            <pc:sldMk cId="3693043557" sldId="307"/>
            <ac:spMk id="7" creationId="{90087A09-420B-4AC7-95DF-5620A3F35244}"/>
          </ac:spMkLst>
        </pc:spChg>
        <pc:spChg chg="add">
          <ac:chgData name="Rob Sewell" userId="c802df42025d5e1f" providerId="LiveId" clId="{FD41AD08-656E-44DD-B946-A7571B28920F}" dt="2019-06-15T11:32:28.489" v="4525"/>
          <ac:spMkLst>
            <pc:docMk/>
            <pc:sldMk cId="3693043557" sldId="307"/>
            <ac:spMk id="8" creationId="{C20B3B24-3082-4586-A230-964910C582BD}"/>
          </ac:spMkLst>
        </pc:spChg>
        <pc:spChg chg="mod">
          <ac:chgData name="Rob Sewell" userId="c802df42025d5e1f" providerId="LiveId" clId="{FD41AD08-656E-44DD-B946-A7571B28920F}" dt="2019-06-15T10:59:47.310" v="4232" actId="207"/>
          <ac:spMkLst>
            <pc:docMk/>
            <pc:sldMk cId="3693043557" sldId="307"/>
            <ac:spMk id="10" creationId="{D3560B38-040C-4192-997A-9920FE1FBC36}"/>
          </ac:spMkLst>
        </pc:spChg>
        <pc:picChg chg="del">
          <ac:chgData name="Rob Sewell" userId="c802df42025d5e1f" providerId="LiveId" clId="{FD41AD08-656E-44DD-B946-A7571B28920F}" dt="2019-06-14T11:46:53.445" v="1847" actId="478"/>
          <ac:picMkLst>
            <pc:docMk/>
            <pc:sldMk cId="3693043557" sldId="307"/>
            <ac:picMk id="6" creationId="{0A5A48D7-A658-41CE-B395-B23651C83161}"/>
          </ac:picMkLst>
        </pc:picChg>
        <pc:picChg chg="add mod">
          <ac:chgData name="Rob Sewell" userId="c802df42025d5e1f" providerId="LiveId" clId="{FD41AD08-656E-44DD-B946-A7571B28920F}" dt="2019-06-14T11:55:15.242" v="1921" actId="1076"/>
          <ac:picMkLst>
            <pc:docMk/>
            <pc:sldMk cId="3693043557" sldId="307"/>
            <ac:picMk id="3074" creationId="{FC0E6BB8-F11F-423B-816E-A77C9EBA0036}"/>
          </ac:picMkLst>
        </pc:picChg>
      </pc:sldChg>
      <pc:sldChg chg="addSp delSp modSp add ord delAnim modAnim">
        <pc:chgData name="Rob Sewell" userId="c802df42025d5e1f" providerId="LiveId" clId="{FD41AD08-656E-44DD-B946-A7571B28920F}" dt="2019-06-15T11:32:25.032" v="4523"/>
        <pc:sldMkLst>
          <pc:docMk/>
          <pc:sldMk cId="856970204" sldId="308"/>
        </pc:sldMkLst>
        <pc:spChg chg="add">
          <ac:chgData name="Rob Sewell" userId="c802df42025d5e1f" providerId="LiveId" clId="{FD41AD08-656E-44DD-B946-A7571B28920F}" dt="2019-06-15T11:32:25.032" v="4523"/>
          <ac:spMkLst>
            <pc:docMk/>
            <pc:sldMk cId="856970204" sldId="308"/>
            <ac:spMk id="5" creationId="{E037B208-2B8D-4332-B177-E7FD49DD773D}"/>
          </ac:spMkLst>
        </pc:spChg>
        <pc:spChg chg="del mod">
          <ac:chgData name="Rob Sewell" userId="c802df42025d5e1f" providerId="LiveId" clId="{FD41AD08-656E-44DD-B946-A7571B28920F}" dt="2019-06-14T11:54:16.190" v="1917" actId="478"/>
          <ac:spMkLst>
            <pc:docMk/>
            <pc:sldMk cId="856970204" sldId="308"/>
            <ac:spMk id="7" creationId="{90087A09-420B-4AC7-95DF-5620A3F35244}"/>
          </ac:spMkLst>
        </pc:spChg>
        <pc:spChg chg="mod">
          <ac:chgData name="Rob Sewell" userId="c802df42025d5e1f" providerId="LiveId" clId="{FD41AD08-656E-44DD-B946-A7571B28920F}" dt="2019-06-15T10:59:29.717" v="4229" actId="207"/>
          <ac:spMkLst>
            <pc:docMk/>
            <pc:sldMk cId="856970204" sldId="308"/>
            <ac:spMk id="10" creationId="{D3560B38-040C-4192-997A-9920FE1FBC36}"/>
          </ac:spMkLst>
        </pc:spChg>
        <pc:picChg chg="del">
          <ac:chgData name="Rob Sewell" userId="c802df42025d5e1f" providerId="LiveId" clId="{FD41AD08-656E-44DD-B946-A7571B28920F}" dt="2019-06-14T11:54:17.790" v="1918" actId="478"/>
          <ac:picMkLst>
            <pc:docMk/>
            <pc:sldMk cId="856970204" sldId="308"/>
            <ac:picMk id="3074" creationId="{FC0E6BB8-F11F-423B-816E-A77C9EBA0036}"/>
          </ac:picMkLst>
        </pc:picChg>
      </pc:sldChg>
      <pc:sldChg chg="addSp delSp modSp add ord modAnim modNotesTx">
        <pc:chgData name="Rob Sewell" userId="c802df42025d5e1f" providerId="LiveId" clId="{FD41AD08-656E-44DD-B946-A7571B28920F}" dt="2019-06-15T11:32:29.637" v="4526"/>
        <pc:sldMkLst>
          <pc:docMk/>
          <pc:sldMk cId="175284773" sldId="309"/>
        </pc:sldMkLst>
        <pc:spChg chg="add mod">
          <ac:chgData name="Rob Sewell" userId="c802df42025d5e1f" providerId="LiveId" clId="{FD41AD08-656E-44DD-B946-A7571B28920F}" dt="2019-06-14T12:51:10.485" v="1985" actId="1076"/>
          <ac:spMkLst>
            <pc:docMk/>
            <pc:sldMk cId="175284773" sldId="309"/>
            <ac:spMk id="5" creationId="{449476D1-FC62-4234-AAFE-A4E90FE71D6E}"/>
          </ac:spMkLst>
        </pc:spChg>
        <pc:spChg chg="add">
          <ac:chgData name="Rob Sewell" userId="c802df42025d5e1f" providerId="LiveId" clId="{FD41AD08-656E-44DD-B946-A7571B28920F}" dt="2019-06-15T11:32:29.637" v="4526"/>
          <ac:spMkLst>
            <pc:docMk/>
            <pc:sldMk cId="175284773" sldId="309"/>
            <ac:spMk id="8" creationId="{51934772-546B-452C-8631-137898E7FBCB}"/>
          </ac:spMkLst>
        </pc:spChg>
        <pc:picChg chg="add del mod">
          <ac:chgData name="Rob Sewell" userId="c802df42025d5e1f" providerId="LiveId" clId="{FD41AD08-656E-44DD-B946-A7571B28920F}" dt="2019-06-14T12:40:59.786" v="1929" actId="478"/>
          <ac:picMkLst>
            <pc:docMk/>
            <pc:sldMk cId="175284773" sldId="309"/>
            <ac:picMk id="2" creationId="{4016275A-D948-47B5-BDAC-07F69AA8F217}"/>
          </ac:picMkLst>
        </pc:picChg>
        <pc:picChg chg="add mod">
          <ac:chgData name="Rob Sewell" userId="c802df42025d5e1f" providerId="LiveId" clId="{FD41AD08-656E-44DD-B946-A7571B28920F}" dt="2019-06-14T12:42:41.660" v="1932" actId="14100"/>
          <ac:picMkLst>
            <pc:docMk/>
            <pc:sldMk cId="175284773" sldId="309"/>
            <ac:picMk id="3" creationId="{23DA9F98-03B1-4220-954C-5F5E2C90C75A}"/>
          </ac:picMkLst>
        </pc:picChg>
        <pc:picChg chg="add mod">
          <ac:chgData name="Rob Sewell" userId="c802df42025d5e1f" providerId="LiveId" clId="{FD41AD08-656E-44DD-B946-A7571B28920F}" dt="2019-06-14T12:49:19.651" v="1936" actId="14100"/>
          <ac:picMkLst>
            <pc:docMk/>
            <pc:sldMk cId="175284773" sldId="309"/>
            <ac:picMk id="4" creationId="{232C409F-D6E0-4E10-8E7E-C86522A6B593}"/>
          </ac:picMkLst>
        </pc:picChg>
      </pc:sldChg>
      <pc:sldChg chg="add del">
        <pc:chgData name="Rob Sewell" userId="c802df42025d5e1f" providerId="LiveId" clId="{FD41AD08-656E-44DD-B946-A7571B28920F}" dt="2019-06-14T11:58:57.914" v="1923"/>
        <pc:sldMkLst>
          <pc:docMk/>
          <pc:sldMk cId="3761275184" sldId="309"/>
        </pc:sldMkLst>
      </pc:sldChg>
      <pc:sldChg chg="modSp add ord">
        <pc:chgData name="Rob Sewell" userId="c802df42025d5e1f" providerId="LiveId" clId="{FD41AD08-656E-44DD-B946-A7571B28920F}" dt="2019-06-15T11:00:41.302" v="4240" actId="207"/>
        <pc:sldMkLst>
          <pc:docMk/>
          <pc:sldMk cId="3165590478" sldId="310"/>
        </pc:sldMkLst>
        <pc:spChg chg="mod">
          <ac:chgData name="Rob Sewell" userId="c802df42025d5e1f" providerId="LiveId" clId="{FD41AD08-656E-44DD-B946-A7571B28920F}" dt="2019-06-15T11:00:41.302" v="4240" actId="207"/>
          <ac:spMkLst>
            <pc:docMk/>
            <pc:sldMk cId="3165590478" sldId="310"/>
            <ac:spMk id="4" creationId="{1A8AE4EB-1609-48D7-AE9E-DF333189D1DD}"/>
          </ac:spMkLst>
        </pc:spChg>
      </pc:sldChg>
      <pc:sldChg chg="addSp delSp modSp add del">
        <pc:chgData name="Rob Sewell" userId="c802df42025d5e1f" providerId="LiveId" clId="{FD41AD08-656E-44DD-B946-A7571B28920F}" dt="2019-06-15T10:11:23.116" v="3661" actId="2696"/>
        <pc:sldMkLst>
          <pc:docMk/>
          <pc:sldMk cId="481155533" sldId="311"/>
        </pc:sldMkLst>
        <pc:spChg chg="del">
          <ac:chgData name="Rob Sewell" userId="c802df42025d5e1f" providerId="LiveId" clId="{FD41AD08-656E-44DD-B946-A7571B28920F}" dt="2019-06-14T13:20:16.829" v="2016" actId="478"/>
          <ac:spMkLst>
            <pc:docMk/>
            <pc:sldMk cId="481155533" sldId="311"/>
            <ac:spMk id="4" creationId="{1A8AE4EB-1609-48D7-AE9E-DF333189D1DD}"/>
          </ac:spMkLst>
        </pc:spChg>
        <pc:graphicFrameChg chg="add mod">
          <ac:chgData name="Rob Sewell" userId="c802df42025d5e1f" providerId="LiveId" clId="{FD41AD08-656E-44DD-B946-A7571B28920F}" dt="2019-06-14T13:22:42.836" v="2017" actId="1032"/>
          <ac:graphicFrameMkLst>
            <pc:docMk/>
            <pc:sldMk cId="481155533" sldId="311"/>
            <ac:graphicFrameMk id="5" creationId="{D30D4F92-261E-4015-A263-1990EA83168A}"/>
          </ac:graphicFrameMkLst>
        </pc:graphicFrameChg>
      </pc:sldChg>
      <pc:sldChg chg="addSp delSp modSp add del">
        <pc:chgData name="Rob Sewell" userId="c802df42025d5e1f" providerId="LiveId" clId="{FD41AD08-656E-44DD-B946-A7571B28920F}" dt="2019-06-15T10:11:24.127" v="3662" actId="2696"/>
        <pc:sldMkLst>
          <pc:docMk/>
          <pc:sldMk cId="2249988932" sldId="312"/>
        </pc:sldMkLst>
        <pc:spChg chg="del">
          <ac:chgData name="Rob Sewell" userId="c802df42025d5e1f" providerId="LiveId" clId="{FD41AD08-656E-44DD-B946-A7571B28920F}" dt="2019-06-14T13:23:06.079" v="2019" actId="478"/>
          <ac:spMkLst>
            <pc:docMk/>
            <pc:sldMk cId="2249988932" sldId="312"/>
            <ac:spMk id="4" creationId="{1A8AE4EB-1609-48D7-AE9E-DF333189D1DD}"/>
          </ac:spMkLst>
        </pc:spChg>
        <pc:graphicFrameChg chg="add mod">
          <ac:chgData name="Rob Sewell" userId="c802df42025d5e1f" providerId="LiveId" clId="{FD41AD08-656E-44DD-B946-A7571B28920F}" dt="2019-06-14T13:30:07.693" v="2122" actId="20577"/>
          <ac:graphicFrameMkLst>
            <pc:docMk/>
            <pc:sldMk cId="2249988932" sldId="312"/>
            <ac:graphicFrameMk id="5" creationId="{0378D798-1D91-460A-A6B2-49040DE1F44B}"/>
          </ac:graphicFrameMkLst>
        </pc:graphicFrameChg>
        <pc:picChg chg="del">
          <ac:chgData name="Rob Sewell" userId="c802df42025d5e1f" providerId="LiveId" clId="{FD41AD08-656E-44DD-B946-A7571B28920F}" dt="2019-06-14T13:23:10.523" v="2020" actId="478"/>
          <ac:picMkLst>
            <pc:docMk/>
            <pc:sldMk cId="2249988932" sldId="312"/>
            <ac:picMk id="2" creationId="{A5B14D76-3000-4152-ADE6-08E4445D9D97}"/>
          </ac:picMkLst>
        </pc:picChg>
      </pc:sldChg>
      <pc:sldChg chg="addSp delSp modSp add del ord">
        <pc:chgData name="Rob Sewell" userId="c802df42025d5e1f" providerId="LiveId" clId="{FD41AD08-656E-44DD-B946-A7571B28920F}" dt="2019-06-15T08:10:05.547" v="2824" actId="2696"/>
        <pc:sldMkLst>
          <pc:docMk/>
          <pc:sldMk cId="353140866" sldId="313"/>
        </pc:sldMkLst>
        <pc:spChg chg="add del mod">
          <ac:chgData name="Rob Sewell" userId="c802df42025d5e1f" providerId="LiveId" clId="{FD41AD08-656E-44DD-B946-A7571B28920F}" dt="2019-06-15T07:57:24.682" v="2695" actId="478"/>
          <ac:spMkLst>
            <pc:docMk/>
            <pc:sldMk cId="353140866" sldId="313"/>
            <ac:spMk id="2" creationId="{FED50CED-7BF3-45F8-907F-E80AA2F95D71}"/>
          </ac:spMkLst>
        </pc:spChg>
        <pc:spChg chg="add del mod">
          <ac:chgData name="Rob Sewell" userId="c802df42025d5e1f" providerId="LiveId" clId="{FD41AD08-656E-44DD-B946-A7571B28920F}" dt="2019-06-15T07:28:59.923" v="2522" actId="478"/>
          <ac:spMkLst>
            <pc:docMk/>
            <pc:sldMk cId="353140866" sldId="313"/>
            <ac:spMk id="13" creationId="{4A459665-9847-4835-883A-FC9885F2123C}"/>
          </ac:spMkLst>
        </pc:spChg>
        <pc:spChg chg="add del mod">
          <ac:chgData name="Rob Sewell" userId="c802df42025d5e1f" providerId="LiveId" clId="{FD41AD08-656E-44DD-B946-A7571B28920F}" dt="2019-06-15T07:33:14.767" v="2581" actId="478"/>
          <ac:spMkLst>
            <pc:docMk/>
            <pc:sldMk cId="353140866" sldId="313"/>
            <ac:spMk id="17" creationId="{0D33B65C-00B5-4271-96D0-0333A6936BFB}"/>
          </ac:spMkLst>
        </pc:spChg>
        <pc:spChg chg="del mod">
          <ac:chgData name="Rob Sewell" userId="c802df42025d5e1f" providerId="LiveId" clId="{FD41AD08-656E-44DD-B946-A7571B28920F}" dt="2019-06-14T13:47:12.281" v="2416" actId="478"/>
          <ac:spMkLst>
            <pc:docMk/>
            <pc:sldMk cId="353140866" sldId="313"/>
            <ac:spMk id="17" creationId="{17032CDB-E96A-441D-B2F8-AA883C3D8F79}"/>
          </ac:spMkLst>
        </pc:spChg>
        <pc:spChg chg="mod topLvl">
          <ac:chgData name="Rob Sewell" userId="c802df42025d5e1f" providerId="LiveId" clId="{FD41AD08-656E-44DD-B946-A7571B28920F}" dt="2019-06-15T07:57:42.953" v="2709" actId="478"/>
          <ac:spMkLst>
            <pc:docMk/>
            <pc:sldMk cId="353140866" sldId="313"/>
            <ac:spMk id="18" creationId="{D78920FD-0495-4239-8319-DC0FF1069738}"/>
          </ac:spMkLst>
        </pc:spChg>
        <pc:spChg chg="del">
          <ac:chgData name="Rob Sewell" userId="c802df42025d5e1f" providerId="LiveId" clId="{FD41AD08-656E-44DD-B946-A7571B28920F}" dt="2019-06-14T13:47:22.442" v="2419" actId="478"/>
          <ac:spMkLst>
            <pc:docMk/>
            <pc:sldMk cId="353140866" sldId="313"/>
            <ac:spMk id="19" creationId="{5C9A7BA4-D45B-471A-8982-5A256EE78313}"/>
          </ac:spMkLst>
        </pc:spChg>
        <pc:spChg chg="add del mod">
          <ac:chgData name="Rob Sewell" userId="c802df42025d5e1f" providerId="LiveId" clId="{FD41AD08-656E-44DD-B946-A7571B28920F}" dt="2019-06-15T07:49:56.844" v="2638" actId="478"/>
          <ac:spMkLst>
            <pc:docMk/>
            <pc:sldMk cId="353140866" sldId="313"/>
            <ac:spMk id="19" creationId="{FE0098E3-6190-41C8-968F-0D28CC3CD8F0}"/>
          </ac:spMkLst>
        </pc:spChg>
        <pc:spChg chg="del mod">
          <ac:chgData name="Rob Sewell" userId="c802df42025d5e1f" providerId="LiveId" clId="{FD41AD08-656E-44DD-B946-A7571B28920F}" dt="2019-06-15T07:57:23.728" v="2694" actId="478"/>
          <ac:spMkLst>
            <pc:docMk/>
            <pc:sldMk cId="353140866" sldId="313"/>
            <ac:spMk id="20" creationId="{1612555B-6CC2-46D1-9DF2-9CB09FF83F02}"/>
          </ac:spMkLst>
        </pc:spChg>
        <pc:spChg chg="del mod">
          <ac:chgData name="Rob Sewell" userId="c802df42025d5e1f" providerId="LiveId" clId="{FD41AD08-656E-44DD-B946-A7571B28920F}" dt="2019-06-14T13:47:17.932" v="2418" actId="478"/>
          <ac:spMkLst>
            <pc:docMk/>
            <pc:sldMk cId="353140866" sldId="313"/>
            <ac:spMk id="21" creationId="{D149AFA3-3C78-4FF9-B10C-C9D1B29E7D9E}"/>
          </ac:spMkLst>
        </pc:spChg>
        <pc:spChg chg="add del mod">
          <ac:chgData name="Rob Sewell" userId="c802df42025d5e1f" providerId="LiveId" clId="{FD41AD08-656E-44DD-B946-A7571B28920F}" dt="2019-06-15T07:49:27.661" v="2632" actId="478"/>
          <ac:spMkLst>
            <pc:docMk/>
            <pc:sldMk cId="353140866" sldId="313"/>
            <ac:spMk id="21" creationId="{D8FEE937-58A6-46B0-BA12-974582AA4B80}"/>
          </ac:spMkLst>
        </pc:spChg>
        <pc:spChg chg="del mod topLvl">
          <ac:chgData name="Rob Sewell" userId="c802df42025d5e1f" providerId="LiveId" clId="{FD41AD08-656E-44DD-B946-A7571B28920F}" dt="2019-06-15T07:57:42.953" v="2709" actId="478"/>
          <ac:spMkLst>
            <pc:docMk/>
            <pc:sldMk cId="353140866" sldId="313"/>
            <ac:spMk id="22" creationId="{D1EFA25A-F76E-4D93-B8A9-8FC211485D4F}"/>
          </ac:spMkLst>
        </pc:spChg>
        <pc:spChg chg="add del mod">
          <ac:chgData name="Rob Sewell" userId="c802df42025d5e1f" providerId="LiveId" clId="{FD41AD08-656E-44DD-B946-A7571B28920F}" dt="2019-06-15T07:57:30.270" v="2701" actId="478"/>
          <ac:spMkLst>
            <pc:docMk/>
            <pc:sldMk cId="353140866" sldId="313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4T13:47:15.933" v="2417" actId="478"/>
          <ac:spMkLst>
            <pc:docMk/>
            <pc:sldMk cId="353140866" sldId="313"/>
            <ac:spMk id="23" creationId="{F3051814-2BAB-4B2E-8C14-CB7B9ECC7D64}"/>
          </ac:spMkLst>
        </pc:spChg>
        <pc:spChg chg="del mod">
          <ac:chgData name="Rob Sewell" userId="c802df42025d5e1f" providerId="LiveId" clId="{FD41AD08-656E-44DD-B946-A7571B28920F}" dt="2019-06-15T07:57:36.844" v="2705" actId="478"/>
          <ac:spMkLst>
            <pc:docMk/>
            <pc:sldMk cId="353140866" sldId="313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4T13:47:26.728" v="2420" actId="478"/>
          <ac:spMkLst>
            <pc:docMk/>
            <pc:sldMk cId="353140866" sldId="313"/>
            <ac:spMk id="25" creationId="{40D9EDE8-234D-45D9-847A-B25D514EBC7A}"/>
          </ac:spMkLst>
        </pc:spChg>
        <pc:spChg chg="add del mod">
          <ac:chgData name="Rob Sewell" userId="c802df42025d5e1f" providerId="LiveId" clId="{FD41AD08-656E-44DD-B946-A7571B28920F}" dt="2019-06-15T07:49:51.586" v="2636" actId="478"/>
          <ac:spMkLst>
            <pc:docMk/>
            <pc:sldMk cId="353140866" sldId="313"/>
            <ac:spMk id="25" creationId="{CFE2176B-D7AA-4293-9E42-04235607E6C1}"/>
          </ac:spMkLst>
        </pc:spChg>
        <pc:spChg chg="del mod">
          <ac:chgData name="Rob Sewell" userId="c802df42025d5e1f" providerId="LiveId" clId="{FD41AD08-656E-44DD-B946-A7571B28920F}" dt="2019-06-15T07:57:29.348" v="2700" actId="478"/>
          <ac:spMkLst>
            <pc:docMk/>
            <pc:sldMk cId="353140866" sldId="313"/>
            <ac:spMk id="26" creationId="{D04C4F72-1D31-448A-A11C-260A6DBE5454}"/>
          </ac:spMkLst>
        </pc:spChg>
        <pc:spChg chg="del mod">
          <ac:chgData name="Rob Sewell" userId="c802df42025d5e1f" providerId="LiveId" clId="{FD41AD08-656E-44DD-B946-A7571B28920F}" dt="2019-06-15T07:57:35.108" v="2704" actId="478"/>
          <ac:spMkLst>
            <pc:docMk/>
            <pc:sldMk cId="353140866" sldId="313"/>
            <ac:spMk id="27" creationId="{77A8534E-0DF8-4048-8A2D-8B0EF9F01A51}"/>
          </ac:spMkLst>
        </pc:spChg>
        <pc:spChg chg="add del mod">
          <ac:chgData name="Rob Sewell" userId="c802df42025d5e1f" providerId="LiveId" clId="{FD41AD08-656E-44DD-B946-A7571B28920F}" dt="2019-06-14T13:50:02.439" v="2434"/>
          <ac:spMkLst>
            <pc:docMk/>
            <pc:sldMk cId="353140866" sldId="313"/>
            <ac:spMk id="28" creationId="{345E5F89-0871-42DE-A5F9-51D6AC39B090}"/>
          </ac:spMkLst>
        </pc:spChg>
        <pc:spChg chg="add del mod">
          <ac:chgData name="Rob Sewell" userId="c802df42025d5e1f" providerId="LiveId" clId="{FD41AD08-656E-44DD-B946-A7571B28920F}" dt="2019-06-15T07:46:58.736" v="2603" actId="478"/>
          <ac:spMkLst>
            <pc:docMk/>
            <pc:sldMk cId="353140866" sldId="313"/>
            <ac:spMk id="28" creationId="{FF4F6F47-EAE2-4237-B2A6-8B2C54CB6CFF}"/>
          </ac:spMkLst>
        </pc:spChg>
        <pc:spChg chg="add del mod">
          <ac:chgData name="Rob Sewell" userId="c802df42025d5e1f" providerId="LiveId" clId="{FD41AD08-656E-44DD-B946-A7571B28920F}" dt="2019-06-15T07:57:25.324" v="2696" actId="478"/>
          <ac:spMkLst>
            <pc:docMk/>
            <pc:sldMk cId="353140866" sldId="313"/>
            <ac:spMk id="29" creationId="{91D89906-4322-459A-A233-A1CB16C0CF22}"/>
          </ac:spMkLst>
        </pc:spChg>
        <pc:spChg chg="add del mod">
          <ac:chgData name="Rob Sewell" userId="c802df42025d5e1f" providerId="LiveId" clId="{FD41AD08-656E-44DD-B946-A7571B28920F}" dt="2019-06-15T07:57:37.976" v="2706" actId="478"/>
          <ac:spMkLst>
            <pc:docMk/>
            <pc:sldMk cId="353140866" sldId="313"/>
            <ac:spMk id="30" creationId="{2A9CA0D6-CD53-47B2-8966-16B9F51B15CF}"/>
          </ac:spMkLst>
        </pc:spChg>
        <pc:spChg chg="add del mod">
          <ac:chgData name="Rob Sewell" userId="c802df42025d5e1f" providerId="LiveId" clId="{FD41AD08-656E-44DD-B946-A7571B28920F}" dt="2019-06-15T07:52:56.775" v="2673" actId="478"/>
          <ac:spMkLst>
            <pc:docMk/>
            <pc:sldMk cId="353140866" sldId="313"/>
            <ac:spMk id="31" creationId="{FFF0D496-5FE4-4884-B89E-DDE3B0494E07}"/>
          </ac:spMkLst>
        </pc:spChg>
        <pc:spChg chg="add del mod">
          <ac:chgData name="Rob Sewell" userId="c802df42025d5e1f" providerId="LiveId" clId="{FD41AD08-656E-44DD-B946-A7571B28920F}" dt="2019-06-15T07:57:26.701" v="2697" actId="478"/>
          <ac:spMkLst>
            <pc:docMk/>
            <pc:sldMk cId="353140866" sldId="313"/>
            <ac:spMk id="32" creationId="{E3CA18A6-1096-4427-84C0-7BCF875298D9}"/>
          </ac:spMkLst>
        </pc:spChg>
        <pc:grpChg chg="mod">
          <ac:chgData name="Rob Sewell" userId="c802df42025d5e1f" providerId="LiveId" clId="{FD41AD08-656E-44DD-B946-A7571B28920F}" dt="2019-06-14T13:40:47.480" v="2365" actId="18245"/>
          <ac:grpSpMkLst>
            <pc:docMk/>
            <pc:sldMk cId="353140866" sldId="313"/>
            <ac:grpSpMk id="2" creationId="{8C11ADD9-DE96-4791-A10E-82488CCA14E4}"/>
          </ac:grpSpMkLst>
        </pc:grpChg>
        <pc:grpChg chg="add del mod">
          <ac:chgData name="Rob Sewell" userId="c802df42025d5e1f" providerId="LiveId" clId="{FD41AD08-656E-44DD-B946-A7571B28920F}" dt="2019-06-15T07:57:42.953" v="2709" actId="478"/>
          <ac:grpSpMkLst>
            <pc:docMk/>
            <pc:sldMk cId="353140866" sldId="313"/>
            <ac:grpSpMk id="16" creationId="{C08FD203-A176-4D6D-8A06-A355084A975E}"/>
          </ac:grpSpMkLst>
        </pc:grpChg>
        <pc:graphicFrameChg chg="add del mod">
          <ac:chgData name="Rob Sewell" userId="c802df42025d5e1f" providerId="LiveId" clId="{FD41AD08-656E-44DD-B946-A7571B28920F}" dt="2019-06-14T13:43:13.741" v="2382" actId="18245"/>
          <ac:graphicFrameMkLst>
            <pc:docMk/>
            <pc:sldMk cId="353140866" sldId="313"/>
            <ac:graphicFrameMk id="5" creationId="{0378D798-1D91-460A-A6B2-49040DE1F44B}"/>
          </ac:graphicFrameMkLst>
        </pc:graphicFrameChg>
        <pc:cxnChg chg="add del mod">
          <ac:chgData name="Rob Sewell" userId="c802df42025d5e1f" providerId="LiveId" clId="{FD41AD08-656E-44DD-B946-A7571B28920F}" dt="2019-06-15T07:32:21.716" v="2574" actId="478"/>
          <ac:cxnSpMkLst>
            <pc:docMk/>
            <pc:sldMk cId="353140866" sldId="313"/>
            <ac:cxnSpMk id="5" creationId="{BD8A455D-4597-4721-B687-B6C1DF256674}"/>
          </ac:cxnSpMkLst>
        </pc:cxnChg>
        <pc:cxnChg chg="add del mod">
          <ac:chgData name="Rob Sewell" userId="c802df42025d5e1f" providerId="LiveId" clId="{FD41AD08-656E-44DD-B946-A7571B28920F}" dt="2019-06-15T07:32:23.166" v="2575" actId="478"/>
          <ac:cxnSpMkLst>
            <pc:docMk/>
            <pc:sldMk cId="353140866" sldId="313"/>
            <ac:cxnSpMk id="7" creationId="{1F7E0512-9346-42A8-864E-B17638D3713B}"/>
          </ac:cxnSpMkLst>
        </pc:cxnChg>
        <pc:cxnChg chg="add del mod">
          <ac:chgData name="Rob Sewell" userId="c802df42025d5e1f" providerId="LiveId" clId="{FD41AD08-656E-44DD-B946-A7571B28920F}" dt="2019-06-15T07:28:42.597" v="2519" actId="478"/>
          <ac:cxnSpMkLst>
            <pc:docMk/>
            <pc:sldMk cId="353140866" sldId="313"/>
            <ac:cxnSpMk id="9" creationId="{67DD49E6-F600-4B30-8C88-606CCCFFDCCF}"/>
          </ac:cxnSpMkLst>
        </pc:cxnChg>
        <pc:cxnChg chg="add del mod">
          <ac:chgData name="Rob Sewell" userId="c802df42025d5e1f" providerId="LiveId" clId="{FD41AD08-656E-44DD-B946-A7571B28920F}" dt="2019-06-15T07:28:43.932" v="2520" actId="478"/>
          <ac:cxnSpMkLst>
            <pc:docMk/>
            <pc:sldMk cId="353140866" sldId="313"/>
            <ac:cxnSpMk id="11" creationId="{57F638B1-9837-4A08-A2F3-B24E42250632}"/>
          </ac:cxnSpMkLst>
        </pc:cxnChg>
      </pc:sldChg>
      <pc:sldChg chg="delSp add del">
        <pc:chgData name="Rob Sewell" userId="c802df42025d5e1f" providerId="LiveId" clId="{FD41AD08-656E-44DD-B946-A7571B28920F}" dt="2019-06-15T08:10:03.981" v="2823" actId="2696"/>
        <pc:sldMkLst>
          <pc:docMk/>
          <pc:sldMk cId="2607166857" sldId="314"/>
        </pc:sldMkLst>
        <pc:spChg chg="del">
          <ac:chgData name="Rob Sewell" userId="c802df42025d5e1f" providerId="LiveId" clId="{FD41AD08-656E-44DD-B946-A7571B28920F}" dt="2019-06-14T15:17:36.843" v="2459" actId="478"/>
          <ac:spMkLst>
            <pc:docMk/>
            <pc:sldMk cId="2607166857" sldId="314"/>
            <ac:spMk id="4" creationId="{1A8AE4EB-1609-48D7-AE9E-DF333189D1DD}"/>
          </ac:spMkLst>
        </pc:spChg>
        <pc:picChg chg="del">
          <ac:chgData name="Rob Sewell" userId="c802df42025d5e1f" providerId="LiveId" clId="{FD41AD08-656E-44DD-B946-A7571B28920F}" dt="2019-06-14T15:17:37.978" v="2460" actId="478"/>
          <ac:picMkLst>
            <pc:docMk/>
            <pc:sldMk cId="2607166857" sldId="314"/>
            <ac:picMk id="2" creationId="{A5B14D76-3000-4152-ADE6-08E4445D9D97}"/>
          </ac:picMkLst>
        </pc:picChg>
      </pc:sldChg>
      <pc:sldChg chg="add del">
        <pc:chgData name="Rob Sewell" userId="c802df42025d5e1f" providerId="LiveId" clId="{FD41AD08-656E-44DD-B946-A7571B28920F}" dt="2019-06-15T07:29:38.370" v="2532" actId="2696"/>
        <pc:sldMkLst>
          <pc:docMk/>
          <pc:sldMk cId="2843530825" sldId="315"/>
        </pc:sldMkLst>
      </pc:sldChg>
      <pc:sldChg chg="addSp delSp modSp add del">
        <pc:chgData name="Rob Sewell" userId="c802df42025d5e1f" providerId="LiveId" clId="{FD41AD08-656E-44DD-B946-A7571B28920F}" dt="2019-06-15T08:10:06.541" v="2825" actId="2696"/>
        <pc:sldMkLst>
          <pc:docMk/>
          <pc:sldMk cId="4183030994" sldId="315"/>
        </pc:sldMkLst>
        <pc:spChg chg="del">
          <ac:chgData name="Rob Sewell" userId="c802df42025d5e1f" providerId="LiveId" clId="{FD41AD08-656E-44DD-B946-A7571B28920F}" dt="2019-06-15T07:57:59.140" v="2712" actId="478"/>
          <ac:spMkLst>
            <pc:docMk/>
            <pc:sldMk cId="4183030994" sldId="315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7:58:06.393" v="2717" actId="478"/>
          <ac:spMkLst>
            <pc:docMk/>
            <pc:sldMk cId="4183030994" sldId="315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7:58:02.501" v="2714" actId="478"/>
          <ac:spMkLst>
            <pc:docMk/>
            <pc:sldMk cId="4183030994" sldId="315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7:58:08.221" v="2718" actId="478"/>
          <ac:spMkLst>
            <pc:docMk/>
            <pc:sldMk cId="4183030994" sldId="315"/>
            <ac:spMk id="26" creationId="{D04C4F72-1D31-448A-A11C-260A6DBE5454}"/>
          </ac:spMkLst>
        </pc:spChg>
        <pc:spChg chg="del mod">
          <ac:chgData name="Rob Sewell" userId="c802df42025d5e1f" providerId="LiveId" clId="{FD41AD08-656E-44DD-B946-A7571B28920F}" dt="2019-06-15T07:58:05.109" v="2716" actId="478"/>
          <ac:spMkLst>
            <pc:docMk/>
            <pc:sldMk cId="4183030994" sldId="315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7:54.221" v="2711" actId="478"/>
          <ac:spMkLst>
            <pc:docMk/>
            <pc:sldMk cId="4183030994" sldId="315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7:58:00.678" v="2713" actId="478"/>
          <ac:spMkLst>
            <pc:docMk/>
            <pc:sldMk cId="4183030994" sldId="315"/>
            <ac:spMk id="30" creationId="{2A9CA0D6-CD53-47B2-8966-16B9F51B15CF}"/>
          </ac:spMkLst>
        </pc:spChg>
        <pc:spChg chg="del">
          <ac:chgData name="Rob Sewell" userId="c802df42025d5e1f" providerId="LiveId" clId="{FD41AD08-656E-44DD-B946-A7571B28920F}" dt="2019-06-15T07:57:52.870" v="2710" actId="478"/>
          <ac:spMkLst>
            <pc:docMk/>
            <pc:sldMk cId="4183030994" sldId="315"/>
            <ac:spMk id="32" creationId="{E3CA18A6-1096-4427-84C0-7BCF875298D9}"/>
          </ac:spMkLst>
        </pc:spChg>
        <pc:picChg chg="add mod">
          <ac:chgData name="Rob Sewell" userId="c802df42025d5e1f" providerId="LiveId" clId="{FD41AD08-656E-44DD-B946-A7571B28920F}" dt="2019-06-15T08:02:09.097" v="2760" actId="207"/>
          <ac:picMkLst>
            <pc:docMk/>
            <pc:sldMk cId="4183030994" sldId="315"/>
            <ac:picMk id="5" creationId="{1EB70671-1549-4D13-9E79-21162F2DFAB1}"/>
          </ac:picMkLst>
        </pc:picChg>
      </pc:sldChg>
      <pc:sldChg chg="delSp modSp add del">
        <pc:chgData name="Rob Sewell" userId="c802df42025d5e1f" providerId="LiveId" clId="{FD41AD08-656E-44DD-B946-A7571B28920F}" dt="2019-06-15T08:10:08.143" v="2827" actId="2696"/>
        <pc:sldMkLst>
          <pc:docMk/>
          <pc:sldMk cId="634228982" sldId="316"/>
        </pc:sldMkLst>
        <pc:spChg chg="del">
          <ac:chgData name="Rob Sewell" userId="c802df42025d5e1f" providerId="LiveId" clId="{FD41AD08-656E-44DD-B946-A7571B28920F}" dt="2019-06-15T07:58:46.896" v="2731" actId="478"/>
          <ac:spMkLst>
            <pc:docMk/>
            <pc:sldMk cId="634228982" sldId="316"/>
            <ac:spMk id="23" creationId="{21342D93-0D0F-459C-998F-B049155498F8}"/>
          </ac:spMkLst>
        </pc:spChg>
        <pc:spChg chg="del mod">
          <ac:chgData name="Rob Sewell" userId="c802df42025d5e1f" providerId="LiveId" clId="{FD41AD08-656E-44DD-B946-A7571B28920F}" dt="2019-06-15T07:58:44.458" v="2729" actId="478"/>
          <ac:spMkLst>
            <pc:docMk/>
            <pc:sldMk cId="634228982" sldId="316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7:58:45.948" v="2730" actId="478"/>
          <ac:spMkLst>
            <pc:docMk/>
            <pc:sldMk cId="634228982" sldId="316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8:41.687" v="2727" actId="478"/>
          <ac:spMkLst>
            <pc:docMk/>
            <pc:sldMk cId="634228982" sldId="316"/>
            <ac:spMk id="32" creationId="{E3CA18A6-1096-4427-84C0-7BCF875298D9}"/>
          </ac:spMkLst>
        </pc:spChg>
      </pc:sldChg>
      <pc:sldChg chg="delSp add del">
        <pc:chgData name="Rob Sewell" userId="c802df42025d5e1f" providerId="LiveId" clId="{FD41AD08-656E-44DD-B946-A7571B28920F}" dt="2019-06-15T08:10:07.544" v="2826" actId="2696"/>
        <pc:sldMkLst>
          <pc:docMk/>
          <pc:sldMk cId="2853800998" sldId="317"/>
        </pc:sldMkLst>
        <pc:spChg chg="del">
          <ac:chgData name="Rob Sewell" userId="c802df42025d5e1f" providerId="LiveId" clId="{FD41AD08-656E-44DD-B946-A7571B28920F}" dt="2019-06-15T07:58:22.504" v="2722" actId="478"/>
          <ac:spMkLst>
            <pc:docMk/>
            <pc:sldMk cId="2853800998" sldId="317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7:58:25.362" v="2724" actId="478"/>
          <ac:spMkLst>
            <pc:docMk/>
            <pc:sldMk cId="2853800998" sldId="317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7:58:18.127" v="2720" actId="478"/>
          <ac:spMkLst>
            <pc:docMk/>
            <pc:sldMk cId="2853800998" sldId="317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7:58:21.068" v="2721" actId="478"/>
          <ac:spMkLst>
            <pc:docMk/>
            <pc:sldMk cId="2853800998" sldId="317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8:23.759" v="2723" actId="478"/>
          <ac:spMkLst>
            <pc:docMk/>
            <pc:sldMk cId="2853800998" sldId="317"/>
            <ac:spMk id="30" creationId="{2A9CA0D6-CD53-47B2-8966-16B9F51B15CF}"/>
          </ac:spMkLst>
        </pc:spChg>
        <pc:spChg chg="del">
          <ac:chgData name="Rob Sewell" userId="c802df42025d5e1f" providerId="LiveId" clId="{FD41AD08-656E-44DD-B946-A7571B28920F}" dt="2019-06-15T07:58:16.105" v="2719" actId="478"/>
          <ac:spMkLst>
            <pc:docMk/>
            <pc:sldMk cId="2853800998" sldId="317"/>
            <ac:spMk id="32" creationId="{E3CA18A6-1096-4427-84C0-7BCF875298D9}"/>
          </ac:spMkLst>
        </pc:spChg>
      </pc:sldChg>
      <pc:sldChg chg="delSp add del">
        <pc:chgData name="Rob Sewell" userId="c802df42025d5e1f" providerId="LiveId" clId="{FD41AD08-656E-44DD-B946-A7571B28920F}" dt="2019-06-15T08:10:08.788" v="2828" actId="2696"/>
        <pc:sldMkLst>
          <pc:docMk/>
          <pc:sldMk cId="3618693687" sldId="318"/>
        </pc:sldMkLst>
        <pc:spChg chg="del">
          <ac:chgData name="Rob Sewell" userId="c802df42025d5e1f" providerId="LiveId" clId="{FD41AD08-656E-44DD-B946-A7571B28920F}" dt="2019-06-15T07:59:28.635" v="2733" actId="478"/>
          <ac:spMkLst>
            <pc:docMk/>
            <pc:sldMk cId="3618693687" sldId="318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7:59:36.154" v="2737" actId="478"/>
          <ac:spMkLst>
            <pc:docMk/>
            <pc:sldMk cId="3618693687" sldId="318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7:59:30.534" v="2734" actId="478"/>
          <ac:spMkLst>
            <pc:docMk/>
            <pc:sldMk cId="3618693687" sldId="318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7:59:33.149" v="2736" actId="478"/>
          <ac:spMkLst>
            <pc:docMk/>
            <pc:sldMk cId="3618693687" sldId="318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7:59:37.964" v="2738" actId="478"/>
          <ac:spMkLst>
            <pc:docMk/>
            <pc:sldMk cId="3618693687" sldId="318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9:26.553" v="2732" actId="478"/>
          <ac:spMkLst>
            <pc:docMk/>
            <pc:sldMk cId="3618693687" sldId="318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7:59:31.400" v="2735" actId="478"/>
          <ac:spMkLst>
            <pc:docMk/>
            <pc:sldMk cId="3618693687" sldId="318"/>
            <ac:spMk id="30" creationId="{2A9CA0D6-CD53-47B2-8966-16B9F51B15CF}"/>
          </ac:spMkLst>
        </pc:spChg>
        <pc:spChg chg="del">
          <ac:chgData name="Rob Sewell" userId="c802df42025d5e1f" providerId="LiveId" clId="{FD41AD08-656E-44DD-B946-A7571B28920F}" dt="2019-06-15T07:59:39.164" v="2739" actId="478"/>
          <ac:spMkLst>
            <pc:docMk/>
            <pc:sldMk cId="3618693687" sldId="318"/>
            <ac:spMk id="32" creationId="{E3CA18A6-1096-4427-84C0-7BCF875298D9}"/>
          </ac:spMkLst>
        </pc:spChg>
      </pc:sldChg>
      <pc:sldChg chg="delSp modSp add del">
        <pc:chgData name="Rob Sewell" userId="c802df42025d5e1f" providerId="LiveId" clId="{FD41AD08-656E-44DD-B946-A7571B28920F}" dt="2019-06-15T08:10:09.476" v="2829" actId="2696"/>
        <pc:sldMkLst>
          <pc:docMk/>
          <pc:sldMk cId="3205960081" sldId="319"/>
        </pc:sldMkLst>
        <pc:spChg chg="del mod">
          <ac:chgData name="Rob Sewell" userId="c802df42025d5e1f" providerId="LiveId" clId="{FD41AD08-656E-44DD-B946-A7571B28920F}" dt="2019-06-15T07:59:58.128" v="2745" actId="478"/>
          <ac:spMkLst>
            <pc:docMk/>
            <pc:sldMk cId="3205960081" sldId="319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00:10.741" v="2749" actId="478"/>
          <ac:spMkLst>
            <pc:docMk/>
            <pc:sldMk cId="3205960081" sldId="319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00:05.471" v="2747" actId="478"/>
          <ac:spMkLst>
            <pc:docMk/>
            <pc:sldMk cId="3205960081" sldId="319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00:09.467" v="2748" actId="478"/>
          <ac:spMkLst>
            <pc:docMk/>
            <pc:sldMk cId="3205960081" sldId="319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9:55.607" v="2743" actId="478"/>
          <ac:spMkLst>
            <pc:docMk/>
            <pc:sldMk cId="3205960081" sldId="319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00:00.035" v="2746" actId="478"/>
          <ac:spMkLst>
            <pc:docMk/>
            <pc:sldMk cId="3205960081" sldId="319"/>
            <ac:spMk id="30" creationId="{2A9CA0D6-CD53-47B2-8966-16B9F51B15CF}"/>
          </ac:spMkLst>
        </pc:spChg>
      </pc:sldChg>
      <pc:sldChg chg="delSp modSp add del">
        <pc:chgData name="Rob Sewell" userId="c802df42025d5e1f" providerId="LiveId" clId="{FD41AD08-656E-44DD-B946-A7571B28920F}" dt="2019-06-15T08:10:10.103" v="2830" actId="2696"/>
        <pc:sldMkLst>
          <pc:docMk/>
          <pc:sldMk cId="236215369" sldId="320"/>
        </pc:sldMkLst>
        <pc:spChg chg="del mod">
          <ac:chgData name="Rob Sewell" userId="c802df42025d5e1f" providerId="LiveId" clId="{FD41AD08-656E-44DD-B946-A7571B28920F}" dt="2019-06-15T08:00:19.451" v="2751" actId="478"/>
          <ac:spMkLst>
            <pc:docMk/>
            <pc:sldMk cId="236215369" sldId="320"/>
            <ac:spMk id="22" creationId="{D1EFA25A-F76E-4D93-B8A9-8FC211485D4F}"/>
          </ac:spMkLst>
        </pc:spChg>
        <pc:spChg chg="del mod">
          <ac:chgData name="Rob Sewell" userId="c802df42025d5e1f" providerId="LiveId" clId="{FD41AD08-656E-44DD-B946-A7571B28920F}" dt="2019-06-15T08:00:23.422" v="2755" actId="478"/>
          <ac:spMkLst>
            <pc:docMk/>
            <pc:sldMk cId="236215369" sldId="320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00:20.312" v="2752" actId="478"/>
          <ac:spMkLst>
            <pc:docMk/>
            <pc:sldMk cId="236215369" sldId="320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00:21.214" v="2753" actId="478"/>
          <ac:spMkLst>
            <pc:docMk/>
            <pc:sldMk cId="236215369" sldId="320"/>
            <ac:spMk id="30" creationId="{2A9CA0D6-CD53-47B2-8966-16B9F51B15CF}"/>
          </ac:spMkLst>
        </pc:spChg>
      </pc:sldChg>
      <pc:sldChg chg="add del">
        <pc:chgData name="Rob Sewell" userId="c802df42025d5e1f" providerId="LiveId" clId="{FD41AD08-656E-44DD-B946-A7571B28920F}" dt="2019-06-15T08:00:31.981" v="2756" actId="2696"/>
        <pc:sldMkLst>
          <pc:docMk/>
          <pc:sldMk cId="1746992594" sldId="321"/>
        </pc:sldMkLst>
      </pc:sldChg>
      <pc:sldChg chg="addSp delSp modSp add del">
        <pc:chgData name="Rob Sewell" userId="c802df42025d5e1f" providerId="LiveId" clId="{FD41AD08-656E-44DD-B946-A7571B28920F}" dt="2019-06-15T08:10:44.373" v="2840" actId="2696"/>
        <pc:sldMkLst>
          <pc:docMk/>
          <pc:sldMk cId="4105820210" sldId="322"/>
        </pc:sldMkLst>
        <pc:spChg chg="mod">
          <ac:chgData name="Rob Sewell" userId="c802df42025d5e1f" providerId="LiveId" clId="{FD41AD08-656E-44DD-B946-A7571B28920F}" dt="2019-06-15T08:06:34.308" v="2791" actId="208"/>
          <ac:spMkLst>
            <pc:docMk/>
            <pc:sldMk cId="4105820210" sldId="322"/>
            <ac:spMk id="2" creationId="{FED50CED-7BF3-45F8-907F-E80AA2F95D71}"/>
          </ac:spMkLst>
        </pc:spChg>
        <pc:spChg chg="add mod">
          <ac:chgData name="Rob Sewell" userId="c802df42025d5e1f" providerId="LiveId" clId="{FD41AD08-656E-44DD-B946-A7571B28920F}" dt="2019-06-15T08:08:37.925" v="2808" actId="1076"/>
          <ac:spMkLst>
            <pc:docMk/>
            <pc:sldMk cId="4105820210" sldId="322"/>
            <ac:spMk id="4" creationId="{56C08080-A41C-4AC0-ABD3-0EA0E0CE67BE}"/>
          </ac:spMkLst>
        </pc:spChg>
        <pc:spChg chg="mod">
          <ac:chgData name="Rob Sewell" userId="c802df42025d5e1f" providerId="LiveId" clId="{FD41AD08-656E-44DD-B946-A7571B28920F}" dt="2019-06-15T08:05:00.705" v="2784" actId="207"/>
          <ac:spMkLst>
            <pc:docMk/>
            <pc:sldMk cId="4105820210" sldId="322"/>
            <ac:spMk id="18" creationId="{D78920FD-0495-4239-8319-DC0FF1069738}"/>
          </ac:spMkLst>
        </pc:spChg>
        <pc:spChg chg="mod ord">
          <ac:chgData name="Rob Sewell" userId="c802df42025d5e1f" providerId="LiveId" clId="{FD41AD08-656E-44DD-B946-A7571B28920F}" dt="2019-06-15T08:05:12.607" v="2787" actId="207"/>
          <ac:spMkLst>
            <pc:docMk/>
            <pc:sldMk cId="4105820210" sldId="322"/>
            <ac:spMk id="20" creationId="{1612555B-6CC2-46D1-9DF2-9CB09FF83F02}"/>
          </ac:spMkLst>
        </pc:spChg>
        <pc:spChg chg="add mod">
          <ac:chgData name="Rob Sewell" userId="c802df42025d5e1f" providerId="LiveId" clId="{FD41AD08-656E-44DD-B946-A7571B28920F}" dt="2019-06-15T08:09:47.615" v="2822" actId="1076"/>
          <ac:spMkLst>
            <pc:docMk/>
            <pc:sldMk cId="4105820210" sldId="322"/>
            <ac:spMk id="21" creationId="{B4CA3CE6-E321-47FC-97C3-491144F2028C}"/>
          </ac:spMkLst>
        </pc:spChg>
        <pc:spChg chg="del">
          <ac:chgData name="Rob Sewell" userId="c802df42025d5e1f" providerId="LiveId" clId="{FD41AD08-656E-44DD-B946-A7571B28920F}" dt="2019-06-15T08:10:32.171" v="2839" actId="478"/>
          <ac:spMkLst>
            <pc:docMk/>
            <pc:sldMk cId="4105820210" sldId="322"/>
            <ac:spMk id="22" creationId="{D1EFA25A-F76E-4D93-B8A9-8FC211485D4F}"/>
          </ac:spMkLst>
        </pc:spChg>
        <pc:spChg chg="mod">
          <ac:chgData name="Rob Sewell" userId="c802df42025d5e1f" providerId="LiveId" clId="{FD41AD08-656E-44DD-B946-A7571B28920F}" dt="2019-06-15T08:06:43.810" v="2792" actId="208"/>
          <ac:spMkLst>
            <pc:docMk/>
            <pc:sldMk cId="4105820210" sldId="322"/>
            <ac:spMk id="23" creationId="{21342D93-0D0F-459C-998F-B049155498F8}"/>
          </ac:spMkLst>
        </pc:spChg>
        <pc:spChg chg="del mod">
          <ac:chgData name="Rob Sewell" userId="c802df42025d5e1f" providerId="LiveId" clId="{FD41AD08-656E-44DD-B946-A7571B28920F}" dt="2019-06-15T08:10:29.302" v="2838" actId="478"/>
          <ac:spMkLst>
            <pc:docMk/>
            <pc:sldMk cId="4105820210" sldId="322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10:25.231" v="2835" actId="478"/>
          <ac:spMkLst>
            <pc:docMk/>
            <pc:sldMk cId="4105820210" sldId="322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8:10:26.915" v="2836" actId="478"/>
          <ac:spMkLst>
            <pc:docMk/>
            <pc:sldMk cId="4105820210" sldId="322"/>
            <ac:spMk id="27" creationId="{77A8534E-0DF8-4048-8A2D-8B0EF9F01A51}"/>
          </ac:spMkLst>
        </pc:spChg>
        <pc:spChg chg="mod">
          <ac:chgData name="Rob Sewell" userId="c802df42025d5e1f" providerId="LiveId" clId="{FD41AD08-656E-44DD-B946-A7571B28920F}" dt="2019-06-15T08:07:45.380" v="2798" actId="14100"/>
          <ac:spMkLst>
            <pc:docMk/>
            <pc:sldMk cId="4105820210" sldId="322"/>
            <ac:spMk id="29" creationId="{91D89906-4322-459A-A233-A1CB16C0CF22}"/>
          </ac:spMkLst>
        </pc:spChg>
        <pc:spChg chg="mod">
          <ac:chgData name="Rob Sewell" userId="c802df42025d5e1f" providerId="LiveId" clId="{FD41AD08-656E-44DD-B946-A7571B28920F}" dt="2019-06-15T08:06:56.467" v="2793" actId="14100"/>
          <ac:spMkLst>
            <pc:docMk/>
            <pc:sldMk cId="4105820210" sldId="322"/>
            <ac:spMk id="32" creationId="{E3CA18A6-1096-4427-84C0-7BCF875298D9}"/>
          </ac:spMkLst>
        </pc:spChg>
        <pc:grpChg chg="mod">
          <ac:chgData name="Rob Sewell" userId="c802df42025d5e1f" providerId="LiveId" clId="{FD41AD08-656E-44DD-B946-A7571B28920F}" dt="2019-06-15T08:05:06.982" v="2786" actId="207"/>
          <ac:grpSpMkLst>
            <pc:docMk/>
            <pc:sldMk cId="4105820210" sldId="322"/>
            <ac:grpSpMk id="16" creationId="{C08FD203-A176-4D6D-8A06-A355084A975E}"/>
          </ac:grpSpMkLst>
        </pc:grpChg>
        <pc:picChg chg="add del mod">
          <ac:chgData name="Rob Sewell" userId="c802df42025d5e1f" providerId="LiveId" clId="{FD41AD08-656E-44DD-B946-A7571B28920F}" dt="2019-06-15T08:09:19.050" v="2814" actId="931"/>
          <ac:picMkLst>
            <pc:docMk/>
            <pc:sldMk cId="4105820210" sldId="322"/>
            <ac:picMk id="6" creationId="{B39FC013-7A02-4FDB-8AF6-6C575D974A31}"/>
          </ac:picMkLst>
        </pc:picChg>
        <pc:picChg chg="add mod ord">
          <ac:chgData name="Rob Sewell" userId="c802df42025d5e1f" providerId="LiveId" clId="{FD41AD08-656E-44DD-B946-A7571B28920F}" dt="2019-06-15T08:09:26.360" v="2815" actId="14100"/>
          <ac:picMkLst>
            <pc:docMk/>
            <pc:sldMk cId="4105820210" sldId="322"/>
            <ac:picMk id="15" creationId="{DCCCD14C-7A34-49F7-997E-0BF608DD6A86}"/>
          </ac:picMkLst>
        </pc:picChg>
        <pc:picChg chg="add mod">
          <ac:chgData name="Rob Sewell" userId="c802df42025d5e1f" providerId="LiveId" clId="{FD41AD08-656E-44DD-B946-A7571B28920F}" dt="2019-06-15T08:08:42.485" v="2809" actId="1076"/>
          <ac:picMkLst>
            <pc:docMk/>
            <pc:sldMk cId="4105820210" sldId="322"/>
            <ac:picMk id="17" creationId="{23D0DE18-17B7-46FE-B474-093165B4BD04}"/>
          </ac:picMkLst>
        </pc:picChg>
      </pc:sldChg>
      <pc:sldChg chg="delSp add del">
        <pc:chgData name="Rob Sewell" userId="c802df42025d5e1f" providerId="LiveId" clId="{FD41AD08-656E-44DD-B946-A7571B28920F}" dt="2019-06-15T08:11:19.185" v="2847" actId="2696"/>
        <pc:sldMkLst>
          <pc:docMk/>
          <pc:sldMk cId="2546022875" sldId="323"/>
        </pc:sldMkLst>
        <pc:spChg chg="del">
          <ac:chgData name="Rob Sewell" userId="c802df42025d5e1f" providerId="LiveId" clId="{FD41AD08-656E-44DD-B946-A7571B28920F}" dt="2019-06-15T08:10:54.431" v="2844" actId="478"/>
          <ac:spMkLst>
            <pc:docMk/>
            <pc:sldMk cId="2546022875" sldId="323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0:53.372" v="2843" actId="478"/>
          <ac:spMkLst>
            <pc:docMk/>
            <pc:sldMk cId="2546022875" sldId="323"/>
            <ac:spMk id="27" creationId="{77A8534E-0DF8-4048-8A2D-8B0EF9F01A51}"/>
          </ac:spMkLst>
        </pc:spChg>
      </pc:sldChg>
      <pc:sldChg chg="add del">
        <pc:chgData name="Rob Sewell" userId="c802df42025d5e1f" providerId="LiveId" clId="{FD41AD08-656E-44DD-B946-A7571B28920F}" dt="2019-06-15T08:10:48.066" v="2842" actId="2696"/>
        <pc:sldMkLst>
          <pc:docMk/>
          <pc:sldMk cId="2887559052" sldId="324"/>
        </pc:sldMkLst>
      </pc:sldChg>
      <pc:sldChg chg="add del">
        <pc:chgData name="Rob Sewell" userId="c802df42025d5e1f" providerId="LiveId" clId="{FD41AD08-656E-44DD-B946-A7571B28920F}" dt="2019-06-15T08:10:47.101" v="2841" actId="2696"/>
        <pc:sldMkLst>
          <pc:docMk/>
          <pc:sldMk cId="96004878" sldId="325"/>
        </pc:sldMkLst>
      </pc:sldChg>
      <pc:sldChg chg="delSp add del">
        <pc:chgData name="Rob Sewell" userId="c802df42025d5e1f" providerId="LiveId" clId="{FD41AD08-656E-44DD-B946-A7571B28920F}" dt="2019-06-15T08:11:49.664" v="2857" actId="2696"/>
        <pc:sldMkLst>
          <pc:docMk/>
          <pc:sldMk cId="2168873330" sldId="326"/>
        </pc:sldMkLst>
        <pc:spChg chg="del">
          <ac:chgData name="Rob Sewell" userId="c802df42025d5e1f" providerId="LiveId" clId="{FD41AD08-656E-44DD-B946-A7571B28920F}" dt="2019-06-15T08:11:26.982" v="2850" actId="478"/>
          <ac:spMkLst>
            <pc:docMk/>
            <pc:sldMk cId="2168873330" sldId="326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11:28.581" v="2851" actId="478"/>
          <ac:spMkLst>
            <pc:docMk/>
            <pc:sldMk cId="2168873330" sldId="326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11:25.252" v="2849" actId="478"/>
          <ac:spMkLst>
            <pc:docMk/>
            <pc:sldMk cId="2168873330" sldId="326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11:29.792" v="2852" actId="478"/>
          <ac:spMkLst>
            <pc:docMk/>
            <pc:sldMk cId="2168873330" sldId="326"/>
            <ac:spMk id="30" creationId="{2A9CA0D6-CD53-47B2-8966-16B9F51B15CF}"/>
          </ac:spMkLst>
        </pc:spChg>
      </pc:sldChg>
      <pc:sldChg chg="add del">
        <pc:chgData name="Rob Sewell" userId="c802df42025d5e1f" providerId="LiveId" clId="{FD41AD08-656E-44DD-B946-A7571B28920F}" dt="2019-06-15T08:11:20.241" v="2848" actId="2696"/>
        <pc:sldMkLst>
          <pc:docMk/>
          <pc:sldMk cId="789216607" sldId="327"/>
        </pc:sldMkLst>
      </pc:sldChg>
      <pc:sldChg chg="addSp delSp modSp add modTransition">
        <pc:chgData name="Rob Sewell" userId="c802df42025d5e1f" providerId="LiveId" clId="{FD41AD08-656E-44DD-B946-A7571B28920F}" dt="2019-06-15T11:32:40.886" v="4532"/>
        <pc:sldMkLst>
          <pc:docMk/>
          <pc:sldMk cId="2988195215" sldId="328"/>
        </pc:sldMkLst>
        <pc:spChg chg="del">
          <ac:chgData name="Rob Sewell" userId="c802df42025d5e1f" providerId="LiveId" clId="{FD41AD08-656E-44DD-B946-A7571B28920F}" dt="2019-06-15T08:14:14.935" v="2895" actId="478"/>
          <ac:spMkLst>
            <pc:docMk/>
            <pc:sldMk cId="2988195215" sldId="328"/>
            <ac:spMk id="2" creationId="{FED50CED-7BF3-45F8-907F-E80AA2F95D71}"/>
          </ac:spMkLst>
        </pc:spChg>
        <pc:spChg chg="add">
          <ac:chgData name="Rob Sewell" userId="c802df42025d5e1f" providerId="LiveId" clId="{FD41AD08-656E-44DD-B946-A7571B28920F}" dt="2019-06-15T11:32:40.886" v="4532"/>
          <ac:spMkLst>
            <pc:docMk/>
            <pc:sldMk cId="2988195215" sldId="328"/>
            <ac:spMk id="7" creationId="{0B547725-8F0E-4076-AE88-22F868D85A3E}"/>
          </ac:spMkLst>
        </pc:spChg>
        <pc:spChg chg="topLvl">
          <ac:chgData name="Rob Sewell" userId="c802df42025d5e1f" providerId="LiveId" clId="{FD41AD08-656E-44DD-B946-A7571B28920F}" dt="2019-06-15T08:14:13.174" v="2894" actId="478"/>
          <ac:spMkLst>
            <pc:docMk/>
            <pc:sldMk cId="2988195215" sldId="328"/>
            <ac:spMk id="18" creationId="{D78920FD-0495-4239-8319-DC0FF1069738}"/>
          </ac:spMkLst>
        </pc:spChg>
        <pc:spChg chg="del topLvl">
          <ac:chgData name="Rob Sewell" userId="c802df42025d5e1f" providerId="LiveId" clId="{FD41AD08-656E-44DD-B946-A7571B28920F}" dt="2019-06-15T08:14:13.174" v="2894" actId="478"/>
          <ac:spMkLst>
            <pc:docMk/>
            <pc:sldMk cId="2988195215" sldId="328"/>
            <ac:spMk id="20" creationId="{1612555B-6CC2-46D1-9DF2-9CB09FF83F02}"/>
          </ac:spMkLst>
        </pc:spChg>
        <pc:spChg chg="del mod">
          <ac:chgData name="Rob Sewell" userId="c802df42025d5e1f" providerId="LiveId" clId="{FD41AD08-656E-44DD-B946-A7571B28920F}" dt="2019-06-15T08:14:11.190" v="2893" actId="478"/>
          <ac:spMkLst>
            <pc:docMk/>
            <pc:sldMk cId="2988195215" sldId="328"/>
            <ac:spMk id="21" creationId="{B4CA3CE6-E321-47FC-97C3-491144F2028C}"/>
          </ac:spMkLst>
        </pc:spChg>
        <pc:spChg chg="del mod">
          <ac:chgData name="Rob Sewell" userId="c802df42025d5e1f" providerId="LiveId" clId="{FD41AD08-656E-44DD-B946-A7571B28920F}" dt="2019-06-15T08:14:01.233" v="2888" actId="478"/>
          <ac:spMkLst>
            <pc:docMk/>
            <pc:sldMk cId="2988195215" sldId="328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13:45.060" v="2880" actId="478"/>
          <ac:spMkLst>
            <pc:docMk/>
            <pc:sldMk cId="2988195215" sldId="328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3:54.369" v="2885" actId="478"/>
          <ac:spMkLst>
            <pc:docMk/>
            <pc:sldMk cId="2988195215" sldId="328"/>
            <ac:spMk id="24" creationId="{65FD3449-B7C7-4DC7-A554-21A58C40460E}"/>
          </ac:spMkLst>
        </pc:spChg>
        <pc:spChg chg="del mod">
          <ac:chgData name="Rob Sewell" userId="c802df42025d5e1f" providerId="LiveId" clId="{FD41AD08-656E-44DD-B946-A7571B28920F}" dt="2019-06-15T08:13:47.721" v="2882" actId="478"/>
          <ac:spMkLst>
            <pc:docMk/>
            <pc:sldMk cId="2988195215" sldId="328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8:13:43.426" v="2879" actId="478"/>
          <ac:spMkLst>
            <pc:docMk/>
            <pc:sldMk cId="2988195215" sldId="328"/>
            <ac:spMk id="27" creationId="{77A8534E-0DF8-4048-8A2D-8B0EF9F01A51}"/>
          </ac:spMkLst>
        </pc:spChg>
        <pc:spChg chg="del mod">
          <ac:chgData name="Rob Sewell" userId="c802df42025d5e1f" providerId="LiveId" clId="{FD41AD08-656E-44DD-B946-A7571B28920F}" dt="2019-06-15T08:14:02.893" v="2889" actId="478"/>
          <ac:spMkLst>
            <pc:docMk/>
            <pc:sldMk cId="2988195215" sldId="328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13:55.273" v="2886" actId="478"/>
          <ac:spMkLst>
            <pc:docMk/>
            <pc:sldMk cId="2988195215" sldId="328"/>
            <ac:spMk id="30" creationId="{2A9CA0D6-CD53-47B2-8966-16B9F51B15CF}"/>
          </ac:spMkLst>
        </pc:spChg>
        <pc:spChg chg="del mod">
          <ac:chgData name="Rob Sewell" userId="c802df42025d5e1f" providerId="LiveId" clId="{FD41AD08-656E-44DD-B946-A7571B28920F}" dt="2019-06-15T08:13:48.765" v="2883" actId="478"/>
          <ac:spMkLst>
            <pc:docMk/>
            <pc:sldMk cId="2988195215" sldId="328"/>
            <ac:spMk id="32" creationId="{E3CA18A6-1096-4427-84C0-7BCF875298D9}"/>
          </ac:spMkLst>
        </pc:spChg>
        <pc:grpChg chg="del">
          <ac:chgData name="Rob Sewell" userId="c802df42025d5e1f" providerId="LiveId" clId="{FD41AD08-656E-44DD-B946-A7571B28920F}" dt="2019-06-15T08:14:13.174" v="2894" actId="478"/>
          <ac:grpSpMkLst>
            <pc:docMk/>
            <pc:sldMk cId="2988195215" sldId="328"/>
            <ac:grpSpMk id="16" creationId="{C08FD203-A176-4D6D-8A06-A355084A975E}"/>
          </ac:grpSpMkLst>
        </pc:grpChg>
        <pc:picChg chg="del">
          <ac:chgData name="Rob Sewell" userId="c802df42025d5e1f" providerId="LiveId" clId="{FD41AD08-656E-44DD-B946-A7571B28920F}" dt="2019-06-15T08:14:07.727" v="2891" actId="478"/>
          <ac:picMkLst>
            <pc:docMk/>
            <pc:sldMk cId="2988195215" sldId="328"/>
            <ac:picMk id="15" creationId="{DCCCD14C-7A34-49F7-997E-0BF608DD6A86}"/>
          </ac:picMkLst>
        </pc:picChg>
      </pc:sldChg>
      <pc:sldChg chg="addSp modSp add del modTransition modAnim">
        <pc:chgData name="Rob Sewell" userId="c802df42025d5e1f" providerId="LiveId" clId="{FD41AD08-656E-44DD-B946-A7571B28920F}" dt="2019-06-15T08:46:49.738" v="3046" actId="2696"/>
        <pc:sldMkLst>
          <pc:docMk/>
          <pc:sldMk cId="83800615" sldId="329"/>
        </pc:sldMkLst>
        <pc:spChg chg="add mod">
          <ac:chgData name="Rob Sewell" userId="c802df42025d5e1f" providerId="LiveId" clId="{FD41AD08-656E-44DD-B946-A7571B28920F}" dt="2019-06-15T08:20:43.904" v="3010" actId="207"/>
          <ac:spMkLst>
            <pc:docMk/>
            <pc:sldMk cId="83800615" sldId="329"/>
            <ac:spMk id="5" creationId="{9AD87524-A282-46FA-949C-8094B8FC8DEA}"/>
          </ac:spMkLst>
        </pc:spChg>
        <pc:spChg chg="mod">
          <ac:chgData name="Rob Sewell" userId="c802df42025d5e1f" providerId="LiveId" clId="{FD41AD08-656E-44DD-B946-A7571B28920F}" dt="2019-06-15T08:18:21.736" v="3005" actId="404"/>
          <ac:spMkLst>
            <pc:docMk/>
            <pc:sldMk cId="83800615" sldId="329"/>
            <ac:spMk id="27" creationId="{77A8534E-0DF8-4048-8A2D-8B0EF9F01A51}"/>
          </ac:spMkLst>
        </pc:spChg>
      </pc:sldChg>
      <pc:sldChg chg="delSp add del">
        <pc:chgData name="Rob Sewell" userId="c802df42025d5e1f" providerId="LiveId" clId="{FD41AD08-656E-44DD-B946-A7571B28920F}" dt="2019-06-15T08:11:48.334" v="2856" actId="2696"/>
        <pc:sldMkLst>
          <pc:docMk/>
          <pc:sldMk cId="2524128791" sldId="329"/>
        </pc:sldMkLst>
        <pc:spChg chg="del">
          <ac:chgData name="Rob Sewell" userId="c802df42025d5e1f" providerId="LiveId" clId="{FD41AD08-656E-44DD-B946-A7571B28920F}" dt="2019-06-15T08:11:39.991" v="2855" actId="478"/>
          <ac:spMkLst>
            <pc:docMk/>
            <pc:sldMk cId="2524128791" sldId="329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1:38.360" v="2854" actId="478"/>
          <ac:spMkLst>
            <pc:docMk/>
            <pc:sldMk cId="2524128791" sldId="329"/>
            <ac:spMk id="27" creationId="{77A8534E-0DF8-4048-8A2D-8B0EF9F01A51}"/>
          </ac:spMkLst>
        </pc:spChg>
      </pc:sldChg>
      <pc:sldChg chg="addSp delSp add modTransition">
        <pc:chgData name="Rob Sewell" userId="c802df42025d5e1f" providerId="LiveId" clId="{FD41AD08-656E-44DD-B946-A7571B28920F}" dt="2019-06-15T11:32:45.512" v="4536"/>
        <pc:sldMkLst>
          <pc:docMk/>
          <pc:sldMk cId="2803422703" sldId="330"/>
        </pc:sldMkLst>
        <pc:spChg chg="add">
          <ac:chgData name="Rob Sewell" userId="c802df42025d5e1f" providerId="LiveId" clId="{FD41AD08-656E-44DD-B946-A7571B28920F}" dt="2019-06-15T11:32:45.512" v="4536"/>
          <ac:spMkLst>
            <pc:docMk/>
            <pc:sldMk cId="2803422703" sldId="330"/>
            <ac:spMk id="12" creationId="{387E6874-3EFF-4377-922F-C5B712B08833}"/>
          </ac:spMkLst>
        </pc:spChg>
        <pc:spChg chg="del">
          <ac:chgData name="Rob Sewell" userId="c802df42025d5e1f" providerId="LiveId" clId="{FD41AD08-656E-44DD-B946-A7571B28920F}" dt="2019-06-15T08:13:14.399" v="2871" actId="478"/>
          <ac:spMkLst>
            <pc:docMk/>
            <pc:sldMk cId="2803422703" sldId="330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13:26.607" v="2875" actId="478"/>
          <ac:spMkLst>
            <pc:docMk/>
            <pc:sldMk cId="2803422703" sldId="330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3:11.552" v="2869" actId="478"/>
          <ac:spMkLst>
            <pc:docMk/>
            <pc:sldMk cId="2803422703" sldId="330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13:33.419" v="2877" actId="478"/>
          <ac:spMkLst>
            <pc:docMk/>
            <pc:sldMk cId="2803422703" sldId="330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8:13:25.412" v="2874" actId="478"/>
          <ac:spMkLst>
            <pc:docMk/>
            <pc:sldMk cId="2803422703" sldId="330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8:13:15.730" v="2872" actId="478"/>
          <ac:spMkLst>
            <pc:docMk/>
            <pc:sldMk cId="2803422703" sldId="330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13:12.764" v="2870" actId="478"/>
          <ac:spMkLst>
            <pc:docMk/>
            <pc:sldMk cId="2803422703" sldId="330"/>
            <ac:spMk id="30" creationId="{2A9CA0D6-CD53-47B2-8966-16B9F51B15CF}"/>
          </ac:spMkLst>
        </pc:spChg>
        <pc:spChg chg="del">
          <ac:chgData name="Rob Sewell" userId="c802df42025d5e1f" providerId="LiveId" clId="{FD41AD08-656E-44DD-B946-A7571B28920F}" dt="2019-06-15T08:13:34.598" v="2878" actId="478"/>
          <ac:spMkLst>
            <pc:docMk/>
            <pc:sldMk cId="2803422703" sldId="330"/>
            <ac:spMk id="32" creationId="{E3CA18A6-1096-4427-84C0-7BCF875298D9}"/>
          </ac:spMkLst>
        </pc:spChg>
      </pc:sldChg>
      <pc:sldChg chg="addSp modSp add modTransition">
        <pc:chgData name="Rob Sewell" userId="c802df42025d5e1f" providerId="LiveId" clId="{FD41AD08-656E-44DD-B946-A7571B28920F}" dt="2019-06-15T11:32:48.160" v="4538"/>
        <pc:sldMkLst>
          <pc:docMk/>
          <pc:sldMk cId="2516424201" sldId="331"/>
        </pc:sldMkLst>
        <pc:spChg chg="add">
          <ac:chgData name="Rob Sewell" userId="c802df42025d5e1f" providerId="LiveId" clId="{FD41AD08-656E-44DD-B946-A7571B28920F}" dt="2019-06-15T11:32:48.160" v="4538"/>
          <ac:spMkLst>
            <pc:docMk/>
            <pc:sldMk cId="2516424201" sldId="331"/>
            <ac:spMk id="19" creationId="{D892B829-F744-4D59-92D4-AE15AC79CAB0}"/>
          </ac:spMkLst>
        </pc:spChg>
        <pc:spChg chg="mod">
          <ac:chgData name="Rob Sewell" userId="c802df42025d5e1f" providerId="LiveId" clId="{FD41AD08-656E-44DD-B946-A7571B28920F}" dt="2019-06-15T08:18:07.584" v="2997" actId="404"/>
          <ac:spMkLst>
            <pc:docMk/>
            <pc:sldMk cId="2516424201" sldId="331"/>
            <ac:spMk id="27" creationId="{77A8534E-0DF8-4048-8A2D-8B0EF9F01A51}"/>
          </ac:spMkLst>
        </pc:spChg>
      </pc:sldChg>
      <pc:sldChg chg="addSp add modTransition">
        <pc:chgData name="Rob Sewell" userId="c802df42025d5e1f" providerId="LiveId" clId="{FD41AD08-656E-44DD-B946-A7571B28920F}" dt="2019-06-15T11:32:46.183" v="4537"/>
        <pc:sldMkLst>
          <pc:docMk/>
          <pc:sldMk cId="1087252565" sldId="332"/>
        </pc:sldMkLst>
        <pc:spChg chg="add">
          <ac:chgData name="Rob Sewell" userId="c802df42025d5e1f" providerId="LiveId" clId="{FD41AD08-656E-44DD-B946-A7571B28920F}" dt="2019-06-15T11:32:46.183" v="4537"/>
          <ac:spMkLst>
            <pc:docMk/>
            <pc:sldMk cId="1087252565" sldId="332"/>
            <ac:spMk id="14" creationId="{5F646CA4-F306-4767-AEAA-82BB20247ED0}"/>
          </ac:spMkLst>
        </pc:spChg>
      </pc:sldChg>
      <pc:sldChg chg="addSp add modTransition">
        <pc:chgData name="Rob Sewell" userId="c802df42025d5e1f" providerId="LiveId" clId="{FD41AD08-656E-44DD-B946-A7571B28920F}" dt="2019-06-15T11:32:44.825" v="4535"/>
        <pc:sldMkLst>
          <pc:docMk/>
          <pc:sldMk cId="634320226" sldId="333"/>
        </pc:sldMkLst>
        <pc:spChg chg="add">
          <ac:chgData name="Rob Sewell" userId="c802df42025d5e1f" providerId="LiveId" clId="{FD41AD08-656E-44DD-B946-A7571B28920F}" dt="2019-06-15T11:32:44.825" v="4535"/>
          <ac:spMkLst>
            <pc:docMk/>
            <pc:sldMk cId="634320226" sldId="333"/>
            <ac:spMk id="19" creationId="{6420728E-68BC-4993-BE6E-FAB5A93CF7CA}"/>
          </ac:spMkLst>
        </pc:spChg>
      </pc:sldChg>
      <pc:sldChg chg="addSp add modTransition">
        <pc:chgData name="Rob Sewell" userId="c802df42025d5e1f" providerId="LiveId" clId="{FD41AD08-656E-44DD-B946-A7571B28920F}" dt="2019-06-15T11:32:44.137" v="4534"/>
        <pc:sldMkLst>
          <pc:docMk/>
          <pc:sldMk cId="2778380589" sldId="334"/>
        </pc:sldMkLst>
        <pc:spChg chg="add">
          <ac:chgData name="Rob Sewell" userId="c802df42025d5e1f" providerId="LiveId" clId="{FD41AD08-656E-44DD-B946-A7571B28920F}" dt="2019-06-15T11:32:44.137" v="4534"/>
          <ac:spMkLst>
            <pc:docMk/>
            <pc:sldMk cId="2778380589" sldId="334"/>
            <ac:spMk id="14" creationId="{26A407C2-1666-404D-AD3C-6594BF252C32}"/>
          </ac:spMkLst>
        </pc:spChg>
      </pc:sldChg>
      <pc:sldChg chg="addSp modSp add modTransition modAnim">
        <pc:chgData name="Rob Sewell" userId="c802df42025d5e1f" providerId="LiveId" clId="{FD41AD08-656E-44DD-B946-A7571B28920F}" dt="2019-06-15T11:32:41.632" v="4533"/>
        <pc:sldMkLst>
          <pc:docMk/>
          <pc:sldMk cId="3129177840" sldId="335"/>
        </pc:sldMkLst>
        <pc:spChg chg="add mod">
          <ac:chgData name="Rob Sewell" userId="c802df42025d5e1f" providerId="LiveId" clId="{FD41AD08-656E-44DD-B946-A7571B28920F}" dt="2019-06-15T08:15:43.480" v="2901" actId="1076"/>
          <ac:spMkLst>
            <pc:docMk/>
            <pc:sldMk cId="3129177840" sldId="335"/>
            <ac:spMk id="5" creationId="{07EEFED5-1FDF-45A4-A535-A1D7F6716722}"/>
          </ac:spMkLst>
        </pc:spChg>
        <pc:spChg chg="add mod">
          <ac:chgData name="Rob Sewell" userId="c802df42025d5e1f" providerId="LiveId" clId="{FD41AD08-656E-44DD-B946-A7571B28920F}" dt="2019-06-15T08:16:28.337" v="2951" actId="1076"/>
          <ac:spMkLst>
            <pc:docMk/>
            <pc:sldMk cId="3129177840" sldId="335"/>
            <ac:spMk id="6" creationId="{329F3D95-1402-48BE-B5C5-1166213DF8D6}"/>
          </ac:spMkLst>
        </pc:spChg>
        <pc:spChg chg="add">
          <ac:chgData name="Rob Sewell" userId="c802df42025d5e1f" providerId="LiveId" clId="{FD41AD08-656E-44DD-B946-A7571B28920F}" dt="2019-06-15T11:32:41.632" v="4533"/>
          <ac:spMkLst>
            <pc:docMk/>
            <pc:sldMk cId="3129177840" sldId="335"/>
            <ac:spMk id="14" creationId="{2B183674-F018-4AA3-ACF5-184A6A8C45C6}"/>
          </ac:spMkLst>
        </pc:spChg>
      </pc:sldChg>
      <pc:sldChg chg="addSp delSp modSp add ord modAnim">
        <pc:chgData name="Rob Sewell" userId="c802df42025d5e1f" providerId="LiveId" clId="{FD41AD08-656E-44DD-B946-A7571B28920F}" dt="2019-06-15T11:32:48.913" v="4539"/>
        <pc:sldMkLst>
          <pc:docMk/>
          <pc:sldMk cId="1162700721" sldId="336"/>
        </pc:sldMkLst>
        <pc:spChg chg="add">
          <ac:chgData name="Rob Sewell" userId="c802df42025d5e1f" providerId="LiveId" clId="{FD41AD08-656E-44DD-B946-A7571B28920F}" dt="2019-06-15T11:32:48.913" v="4539"/>
          <ac:spMkLst>
            <pc:docMk/>
            <pc:sldMk cId="1162700721" sldId="336"/>
            <ac:spMk id="7" creationId="{4F5B7EFE-6D6C-49F3-B34F-6E414EABC05A}"/>
          </ac:spMkLst>
        </pc:spChg>
        <pc:spChg chg="add">
          <ac:chgData name="Rob Sewell" userId="c802df42025d5e1f" providerId="LiveId" clId="{FD41AD08-656E-44DD-B946-A7571B28920F}" dt="2019-06-15T08:46:07.321" v="3042"/>
          <ac:spMkLst>
            <pc:docMk/>
            <pc:sldMk cId="1162700721" sldId="336"/>
            <ac:spMk id="15" creationId="{E0A20BB1-F430-4F46-8B96-1AFB4EA13E26}"/>
          </ac:spMkLst>
        </pc:spChg>
        <pc:picChg chg="del">
          <ac:chgData name="Rob Sewell" userId="c802df42025d5e1f" providerId="LiveId" clId="{FD41AD08-656E-44DD-B946-A7571B28920F}" dt="2019-06-15T08:45:22.275" v="3037" actId="478"/>
          <ac:picMkLst>
            <pc:docMk/>
            <pc:sldMk cId="1162700721" sldId="336"/>
            <ac:picMk id="2" creationId="{A5B14D76-3000-4152-ADE6-08E4445D9D97}"/>
          </ac:picMkLst>
        </pc:picChg>
        <pc:picChg chg="add del mod">
          <ac:chgData name="Rob Sewell" userId="c802df42025d5e1f" providerId="LiveId" clId="{FD41AD08-656E-44DD-B946-A7571B28920F}" dt="2019-06-15T08:24:45.380" v="3021" actId="931"/>
          <ac:picMkLst>
            <pc:docMk/>
            <pc:sldMk cId="1162700721" sldId="336"/>
            <ac:picMk id="6" creationId="{E8830C52-9CA1-47E3-BE87-5C90B495DAF1}"/>
          </ac:picMkLst>
        </pc:picChg>
        <pc:picChg chg="add del mod">
          <ac:chgData name="Rob Sewell" userId="c802df42025d5e1f" providerId="LiveId" clId="{FD41AD08-656E-44DD-B946-A7571B28920F}" dt="2019-06-15T08:26:15.405" v="3026" actId="478"/>
          <ac:picMkLst>
            <pc:docMk/>
            <pc:sldMk cId="1162700721" sldId="336"/>
            <ac:picMk id="8" creationId="{766DEFD5-570E-421E-87A9-3F1AE8CA3615}"/>
          </ac:picMkLst>
        </pc:picChg>
        <pc:picChg chg="add del mod">
          <ac:chgData name="Rob Sewell" userId="c802df42025d5e1f" providerId="LiveId" clId="{FD41AD08-656E-44DD-B946-A7571B28920F}" dt="2019-06-15T08:44:15.058" v="3030" actId="478"/>
          <ac:picMkLst>
            <pc:docMk/>
            <pc:sldMk cId="1162700721" sldId="336"/>
            <ac:picMk id="10" creationId="{57EA0998-EFE3-4C54-8379-4AD407374182}"/>
          </ac:picMkLst>
        </pc:picChg>
        <pc:picChg chg="add del mod">
          <ac:chgData name="Rob Sewell" userId="c802df42025d5e1f" providerId="LiveId" clId="{FD41AD08-656E-44DD-B946-A7571B28920F}" dt="2019-06-15T08:44:38.343" v="3032" actId="478"/>
          <ac:picMkLst>
            <pc:docMk/>
            <pc:sldMk cId="1162700721" sldId="336"/>
            <ac:picMk id="12" creationId="{7BC35FFF-FFF7-4374-B283-0C30BBCA15B3}"/>
          </ac:picMkLst>
        </pc:picChg>
        <pc:picChg chg="add mod">
          <ac:chgData name="Rob Sewell" userId="c802df42025d5e1f" providerId="LiveId" clId="{FD41AD08-656E-44DD-B946-A7571B28920F}" dt="2019-06-15T08:45:52.217" v="3040" actId="14100"/>
          <ac:picMkLst>
            <pc:docMk/>
            <pc:sldMk cId="1162700721" sldId="336"/>
            <ac:picMk id="14" creationId="{2315C4D4-A2D3-419A-AEB2-3D6F6D364197}"/>
          </ac:picMkLst>
        </pc:picChg>
      </pc:sldChg>
      <pc:sldChg chg="addSp delSp add del addAnim delAnim">
        <pc:chgData name="Rob Sewell" userId="c802df42025d5e1f" providerId="LiveId" clId="{FD41AD08-656E-44DD-B946-A7571B28920F}" dt="2019-06-15T08:45:59.574" v="3041" actId="2696"/>
        <pc:sldMkLst>
          <pc:docMk/>
          <pc:sldMk cId="3986333839" sldId="337"/>
        </pc:sldMkLst>
        <pc:spChg chg="add del">
          <ac:chgData name="Rob Sewell" userId="c802df42025d5e1f" providerId="LiveId" clId="{FD41AD08-656E-44DD-B946-A7571B28920F}" dt="2019-06-15T08:24:52.786" v="3024" actId="478"/>
          <ac:spMkLst>
            <pc:docMk/>
            <pc:sldMk cId="3986333839" sldId="337"/>
            <ac:spMk id="5" creationId="{9AD87524-A282-46FA-949C-8094B8FC8DEA}"/>
          </ac:spMkLst>
        </pc:spChg>
      </pc:sldChg>
      <pc:sldChg chg="addSp delSp modSp add modTransition">
        <pc:chgData name="Rob Sewell" userId="c802df42025d5e1f" providerId="LiveId" clId="{FD41AD08-656E-44DD-B946-A7571B28920F}" dt="2019-06-15T11:32:49.695" v="4540"/>
        <pc:sldMkLst>
          <pc:docMk/>
          <pc:sldMk cId="3632191286" sldId="338"/>
        </pc:sldMkLst>
        <pc:spChg chg="mod">
          <ac:chgData name="Rob Sewell" userId="c802df42025d5e1f" providerId="LiveId" clId="{FD41AD08-656E-44DD-B946-A7571B28920F}" dt="2019-06-15T10:11:07.286" v="3655" actId="1076"/>
          <ac:spMkLst>
            <pc:docMk/>
            <pc:sldMk cId="3632191286" sldId="338"/>
            <ac:spMk id="4" creationId="{1A8AE4EB-1609-48D7-AE9E-DF333189D1DD}"/>
          </ac:spMkLst>
        </pc:spChg>
        <pc:spChg chg="add">
          <ac:chgData name="Rob Sewell" userId="c802df42025d5e1f" providerId="LiveId" clId="{FD41AD08-656E-44DD-B946-A7571B28920F}" dt="2019-06-15T11:32:49.695" v="4540"/>
          <ac:spMkLst>
            <pc:docMk/>
            <pc:sldMk cId="3632191286" sldId="338"/>
            <ac:spMk id="7" creationId="{6062BE20-5BA1-4948-A56E-618FB9E21128}"/>
          </ac:spMkLst>
        </pc:spChg>
        <pc:picChg chg="add mod">
          <ac:chgData name="Rob Sewell" userId="c802df42025d5e1f" providerId="LiveId" clId="{FD41AD08-656E-44DD-B946-A7571B28920F}" dt="2019-06-15T10:11:17.727" v="3659" actId="1076"/>
          <ac:picMkLst>
            <pc:docMk/>
            <pc:sldMk cId="3632191286" sldId="338"/>
            <ac:picMk id="5" creationId="{FFA387F6-F198-45E1-B495-9C0B2ED0856B}"/>
          </ac:picMkLst>
        </pc:picChg>
        <pc:picChg chg="add del">
          <ac:chgData name="Rob Sewell" userId="c802df42025d5e1f" providerId="LiveId" clId="{FD41AD08-656E-44DD-B946-A7571B28920F}" dt="2019-06-15T10:50:52.493" v="3924"/>
          <ac:picMkLst>
            <pc:docMk/>
            <pc:sldMk cId="3632191286" sldId="338"/>
            <ac:picMk id="6" creationId="{1F70D927-54A5-4F6A-BDCC-34ED80EA26FA}"/>
          </ac:picMkLst>
        </pc:picChg>
      </pc:sldChg>
      <pc:sldChg chg="add del">
        <pc:chgData name="Rob Sewell" userId="c802df42025d5e1f" providerId="LiveId" clId="{FD41AD08-656E-44DD-B946-A7571B28920F}" dt="2019-06-15T08:47:05.383" v="3048"/>
        <pc:sldMkLst>
          <pc:docMk/>
          <pc:sldMk cId="1514909098" sldId="339"/>
        </pc:sldMkLst>
      </pc:sldChg>
      <pc:sldChg chg="addSp delSp modSp add">
        <pc:chgData name="Rob Sewell" userId="c802df42025d5e1f" providerId="LiveId" clId="{FD41AD08-656E-44DD-B946-A7571B28920F}" dt="2019-06-15T11:32:36.496" v="4529"/>
        <pc:sldMkLst>
          <pc:docMk/>
          <pc:sldMk cId="2600880648" sldId="339"/>
        </pc:sldMkLst>
        <pc:spChg chg="del">
          <ac:chgData name="Rob Sewell" userId="c802df42025d5e1f" providerId="LiveId" clId="{FD41AD08-656E-44DD-B946-A7571B28920F}" dt="2019-06-15T09:38:11.601" v="3050" actId="478"/>
          <ac:spMkLst>
            <pc:docMk/>
            <pc:sldMk cId="2600880648" sldId="339"/>
            <ac:spMk id="4" creationId="{1A8AE4EB-1609-48D7-AE9E-DF333189D1DD}"/>
          </ac:spMkLst>
        </pc:spChg>
        <pc:spChg chg="add mod">
          <ac:chgData name="Rob Sewell" userId="c802df42025d5e1f" providerId="LiveId" clId="{FD41AD08-656E-44DD-B946-A7571B28920F}" dt="2019-06-15T11:00:49.669" v="4242" actId="207"/>
          <ac:spMkLst>
            <pc:docMk/>
            <pc:sldMk cId="2600880648" sldId="339"/>
            <ac:spMk id="6" creationId="{AAC3ADDC-3687-491F-9D2E-168A3559B846}"/>
          </ac:spMkLst>
        </pc:spChg>
        <pc:spChg chg="add">
          <ac:chgData name="Rob Sewell" userId="c802df42025d5e1f" providerId="LiveId" clId="{FD41AD08-656E-44DD-B946-A7571B28920F}" dt="2019-06-15T11:32:36.496" v="4529"/>
          <ac:spMkLst>
            <pc:docMk/>
            <pc:sldMk cId="2600880648" sldId="339"/>
            <ac:spMk id="7" creationId="{8F920437-E0C6-4F56-B956-63CDAA54F111}"/>
          </ac:spMkLst>
        </pc:spChg>
        <pc:picChg chg="del">
          <ac:chgData name="Rob Sewell" userId="c802df42025d5e1f" providerId="LiveId" clId="{FD41AD08-656E-44DD-B946-A7571B28920F}" dt="2019-06-15T09:38:12.502" v="3051" actId="478"/>
          <ac:picMkLst>
            <pc:docMk/>
            <pc:sldMk cId="2600880648" sldId="339"/>
            <ac:picMk id="2" creationId="{A5B14D76-3000-4152-ADE6-08E4445D9D97}"/>
          </ac:picMkLst>
        </pc:picChg>
        <pc:picChg chg="add">
          <ac:chgData name="Rob Sewell" userId="c802df42025d5e1f" providerId="LiveId" clId="{FD41AD08-656E-44DD-B946-A7571B28920F}" dt="2019-06-15T09:38:14.534" v="3052"/>
          <ac:picMkLst>
            <pc:docMk/>
            <pc:sldMk cId="2600880648" sldId="339"/>
            <ac:picMk id="5" creationId="{639BA775-3814-4CF0-A380-B299456D3A2B}"/>
          </ac:picMkLst>
        </pc:picChg>
      </pc:sldChg>
      <pc:sldChg chg="addSp delSp modSp add modTransition delAnim modAnim">
        <pc:chgData name="Rob Sewell" userId="c802df42025d5e1f" providerId="LiveId" clId="{FD41AD08-656E-44DD-B946-A7571B28920F}" dt="2019-06-15T11:32:37.720" v="4530"/>
        <pc:sldMkLst>
          <pc:docMk/>
          <pc:sldMk cId="2448059880" sldId="340"/>
        </pc:sldMkLst>
        <pc:spChg chg="add del mod">
          <ac:chgData name="Rob Sewell" userId="c802df42025d5e1f" providerId="LiveId" clId="{FD41AD08-656E-44DD-B946-A7571B28920F}" dt="2019-06-15T09:51:43.399" v="3520"/>
          <ac:spMkLst>
            <pc:docMk/>
            <pc:sldMk cId="2448059880" sldId="340"/>
            <ac:spMk id="2" creationId="{D99BB9FD-3225-471C-B06A-18332B167125}"/>
          </ac:spMkLst>
        </pc:spChg>
        <pc:spChg chg="del mod">
          <ac:chgData name="Rob Sewell" userId="c802df42025d5e1f" providerId="LiveId" clId="{FD41AD08-656E-44DD-B946-A7571B28920F}" dt="2019-06-15T11:10:31.027" v="4365" actId="478"/>
          <ac:spMkLst>
            <pc:docMk/>
            <pc:sldMk cId="2448059880" sldId="340"/>
            <ac:spMk id="3" creationId="{278B6C6C-DDE9-4DF1-BFF0-07DE4F9C7AFF}"/>
          </ac:spMkLst>
        </pc:spChg>
        <pc:spChg chg="add mod ord">
          <ac:chgData name="Rob Sewell" userId="c802df42025d5e1f" providerId="LiveId" clId="{FD41AD08-656E-44DD-B946-A7571B28920F}" dt="2019-06-15T11:13:11.818" v="4374" actId="1076"/>
          <ac:spMkLst>
            <pc:docMk/>
            <pc:sldMk cId="2448059880" sldId="340"/>
            <ac:spMk id="4" creationId="{1FB96AC8-EF2D-42BC-94B8-C6F15EDD28D8}"/>
          </ac:spMkLst>
        </pc:spChg>
        <pc:spChg chg="mod">
          <ac:chgData name="Rob Sewell" userId="c802df42025d5e1f" providerId="LiveId" clId="{FD41AD08-656E-44DD-B946-A7571B28920F}" dt="2019-06-15T11:00:57.595" v="4244" actId="207"/>
          <ac:spMkLst>
            <pc:docMk/>
            <pc:sldMk cId="2448059880" sldId="340"/>
            <ac:spMk id="6" creationId="{AAC3ADDC-3687-491F-9D2E-168A3559B846}"/>
          </ac:spMkLst>
        </pc:spChg>
        <pc:spChg chg="add mod">
          <ac:chgData name="Rob Sewell" userId="c802df42025d5e1f" providerId="LiveId" clId="{FD41AD08-656E-44DD-B946-A7571B28920F}" dt="2019-06-15T09:51:58.619" v="3522" actId="1076"/>
          <ac:spMkLst>
            <pc:docMk/>
            <pc:sldMk cId="2448059880" sldId="340"/>
            <ac:spMk id="8" creationId="{B56E6033-4F48-4BD2-8FBF-DB47A6018091}"/>
          </ac:spMkLst>
        </pc:spChg>
        <pc:spChg chg="add mod">
          <ac:chgData name="Rob Sewell" userId="c802df42025d5e1f" providerId="LiveId" clId="{FD41AD08-656E-44DD-B946-A7571B28920F}" dt="2019-06-15T09:53:15.110" v="3534" actId="1076"/>
          <ac:spMkLst>
            <pc:docMk/>
            <pc:sldMk cId="2448059880" sldId="340"/>
            <ac:spMk id="10" creationId="{1E21321E-4B84-48F5-BCD5-332B272B1B4B}"/>
          </ac:spMkLst>
        </pc:spChg>
        <pc:spChg chg="add mod">
          <ac:chgData name="Rob Sewell" userId="c802df42025d5e1f" providerId="LiveId" clId="{FD41AD08-656E-44DD-B946-A7571B28920F}" dt="2019-06-15T09:53:31.069" v="3537" actId="14100"/>
          <ac:spMkLst>
            <pc:docMk/>
            <pc:sldMk cId="2448059880" sldId="340"/>
            <ac:spMk id="11" creationId="{71616752-4481-4B40-BA2B-C58E8C93AC3D}"/>
          </ac:spMkLst>
        </pc:spChg>
        <pc:spChg chg="add mod">
          <ac:chgData name="Rob Sewell" userId="c802df42025d5e1f" providerId="LiveId" clId="{FD41AD08-656E-44DD-B946-A7571B28920F}" dt="2019-06-15T11:13:06.232" v="4373" actId="1076"/>
          <ac:spMkLst>
            <pc:docMk/>
            <pc:sldMk cId="2448059880" sldId="340"/>
            <ac:spMk id="12" creationId="{C93012F0-E281-478A-88B0-FB4A610ACC40}"/>
          </ac:spMkLst>
        </pc:spChg>
        <pc:spChg chg="add mod">
          <ac:chgData name="Rob Sewell" userId="c802df42025d5e1f" providerId="LiveId" clId="{FD41AD08-656E-44DD-B946-A7571B28920F}" dt="2019-06-15T10:13:43.495" v="3679" actId="1076"/>
          <ac:spMkLst>
            <pc:docMk/>
            <pc:sldMk cId="2448059880" sldId="340"/>
            <ac:spMk id="13" creationId="{FB18C6D3-9361-429F-B54D-3E0368BB1244}"/>
          </ac:spMkLst>
        </pc:spChg>
        <pc:spChg chg="add mod">
          <ac:chgData name="Rob Sewell" userId="c802df42025d5e1f" providerId="LiveId" clId="{FD41AD08-656E-44DD-B946-A7571B28920F}" dt="2019-06-15T11:10:46.537" v="4368" actId="1076"/>
          <ac:spMkLst>
            <pc:docMk/>
            <pc:sldMk cId="2448059880" sldId="340"/>
            <ac:spMk id="18" creationId="{FAAB5ED8-5C7B-4EAA-9DF5-93A0D05B02C3}"/>
          </ac:spMkLst>
        </pc:spChg>
        <pc:spChg chg="add ord">
          <ac:chgData name="Rob Sewell" userId="c802df42025d5e1f" providerId="LiveId" clId="{FD41AD08-656E-44DD-B946-A7571B28920F}" dt="2019-06-15T11:07:43.829" v="4343" actId="167"/>
          <ac:spMkLst>
            <pc:docMk/>
            <pc:sldMk cId="2448059880" sldId="340"/>
            <ac:spMk id="19" creationId="{9CCBAF50-0C7D-435F-ACF6-E1EADDEB46C5}"/>
          </ac:spMkLst>
        </pc:spChg>
        <pc:spChg chg="add">
          <ac:chgData name="Rob Sewell" userId="c802df42025d5e1f" providerId="LiveId" clId="{FD41AD08-656E-44DD-B946-A7571B28920F}" dt="2019-06-15T11:32:37.720" v="4530"/>
          <ac:spMkLst>
            <pc:docMk/>
            <pc:sldMk cId="2448059880" sldId="340"/>
            <ac:spMk id="20" creationId="{70E45CA3-A330-4AC7-B82C-034B14D43124}"/>
          </ac:spMkLst>
        </pc:spChg>
        <pc:spChg chg="add del mod">
          <ac:chgData name="Rob Sewell" userId="c802df42025d5e1f" providerId="LiveId" clId="{FD41AD08-656E-44DD-B946-A7571B28920F}" dt="2019-06-15T11:07:50.510" v="4345" actId="478"/>
          <ac:spMkLst>
            <pc:docMk/>
            <pc:sldMk cId="2448059880" sldId="340"/>
            <ac:spMk id="20" creationId="{98DE3F44-8817-4407-B6D1-0BCAFAC14B06}"/>
          </ac:spMkLst>
        </pc:spChg>
        <pc:spChg chg="add mod">
          <ac:chgData name="Rob Sewell" userId="c802df42025d5e1f" providerId="LiveId" clId="{FD41AD08-656E-44DD-B946-A7571B28920F}" dt="2019-06-15T11:10:41.630" v="4367" actId="1076"/>
          <ac:spMkLst>
            <pc:docMk/>
            <pc:sldMk cId="2448059880" sldId="340"/>
            <ac:spMk id="21" creationId="{CFA8356C-D7D0-410A-9632-1AD86369B38E}"/>
          </ac:spMkLst>
        </pc:spChg>
        <pc:picChg chg="mod modCrop">
          <ac:chgData name="Rob Sewell" userId="c802df42025d5e1f" providerId="LiveId" clId="{FD41AD08-656E-44DD-B946-A7571B28920F}" dt="2019-06-15T09:40:47.328" v="3494" actId="1076"/>
          <ac:picMkLst>
            <pc:docMk/>
            <pc:sldMk cId="2448059880" sldId="340"/>
            <ac:picMk id="5" creationId="{639BA775-3814-4CF0-A380-B299456D3A2B}"/>
          </ac:picMkLst>
        </pc:picChg>
        <pc:picChg chg="add mod">
          <ac:chgData name="Rob Sewell" userId="c802df42025d5e1f" providerId="LiveId" clId="{FD41AD08-656E-44DD-B946-A7571B28920F}" dt="2019-06-15T09:51:58.619" v="3522" actId="1076"/>
          <ac:picMkLst>
            <pc:docMk/>
            <pc:sldMk cId="2448059880" sldId="340"/>
            <ac:picMk id="7" creationId="{A3E0925F-E003-470C-9123-FD2F1736DDDE}"/>
          </ac:picMkLst>
        </pc:picChg>
        <pc:picChg chg="add mod">
          <ac:chgData name="Rob Sewell" userId="c802df42025d5e1f" providerId="LiveId" clId="{FD41AD08-656E-44DD-B946-A7571B28920F}" dt="2019-06-15T09:53:15.110" v="3534" actId="1076"/>
          <ac:picMkLst>
            <pc:docMk/>
            <pc:sldMk cId="2448059880" sldId="340"/>
            <ac:picMk id="9" creationId="{F15475EA-488A-4F90-90EC-8C0802DA743B}"/>
          </ac:picMkLst>
        </pc:picChg>
        <pc:picChg chg="add del mod">
          <ac:chgData name="Rob Sewell" userId="c802df42025d5e1f" providerId="LiveId" clId="{FD41AD08-656E-44DD-B946-A7571B28920F}" dt="2019-06-15T10:00:22.283" v="3648" actId="478"/>
          <ac:picMkLst>
            <pc:docMk/>
            <pc:sldMk cId="2448059880" sldId="340"/>
            <ac:picMk id="15" creationId="{00534C03-8015-460F-8200-801718C90ED9}"/>
          </ac:picMkLst>
        </pc:picChg>
        <pc:picChg chg="add mod">
          <ac:chgData name="Rob Sewell" userId="c802df42025d5e1f" providerId="LiveId" clId="{FD41AD08-656E-44DD-B946-A7571B28920F}" dt="2019-06-15T11:02:02.624" v="4248" actId="207"/>
          <ac:picMkLst>
            <pc:docMk/>
            <pc:sldMk cId="2448059880" sldId="340"/>
            <ac:picMk id="17" creationId="{17E18757-6FA2-42E4-B1B1-AAEE760164C0}"/>
          </ac:picMkLst>
        </pc:picChg>
      </pc:sldChg>
      <pc:sldChg chg="add del">
        <pc:chgData name="Rob Sewell" userId="c802df42025d5e1f" providerId="LiveId" clId="{FD41AD08-656E-44DD-B946-A7571B28920F}" dt="2019-06-15T09:41:36.658" v="3499"/>
        <pc:sldMkLst>
          <pc:docMk/>
          <pc:sldMk cId="1826169326" sldId="341"/>
        </pc:sldMkLst>
      </pc:sldChg>
      <pc:sldChg chg="add del">
        <pc:chgData name="Rob Sewell" userId="c802df42025d5e1f" providerId="LiveId" clId="{FD41AD08-656E-44DD-B946-A7571B28920F}" dt="2019-06-15T09:41:31.579" v="3497"/>
        <pc:sldMkLst>
          <pc:docMk/>
          <pc:sldMk cId="2287006537" sldId="341"/>
        </pc:sldMkLst>
      </pc:sldChg>
      <pc:sldChg chg="addSp delSp modSp add">
        <pc:chgData name="Rob Sewell" userId="c802df42025d5e1f" providerId="LiveId" clId="{FD41AD08-656E-44DD-B946-A7571B28920F}" dt="2019-06-15T11:32:35.034" v="4528"/>
        <pc:sldMkLst>
          <pc:docMk/>
          <pc:sldMk cId="3655614461" sldId="341"/>
        </pc:sldMkLst>
        <pc:spChg chg="del">
          <ac:chgData name="Rob Sewell" userId="c802df42025d5e1f" providerId="LiveId" clId="{FD41AD08-656E-44DD-B946-A7571B28920F}" dt="2019-06-15T09:41:43.734" v="3502" actId="478"/>
          <ac:spMkLst>
            <pc:docMk/>
            <pc:sldMk cId="3655614461" sldId="341"/>
            <ac:spMk id="4" creationId="{1A8AE4EB-1609-48D7-AE9E-DF333189D1DD}"/>
          </ac:spMkLst>
        </pc:spChg>
        <pc:spChg chg="add">
          <ac:chgData name="Rob Sewell" userId="c802df42025d5e1f" providerId="LiveId" clId="{FD41AD08-656E-44DD-B946-A7571B28920F}" dt="2019-06-15T11:32:35.034" v="4528"/>
          <ac:spMkLst>
            <pc:docMk/>
            <pc:sldMk cId="3655614461" sldId="341"/>
            <ac:spMk id="7" creationId="{AB8AD113-ACFE-4DDB-95B0-FE0112BBB960}"/>
          </ac:spMkLst>
        </pc:spChg>
        <pc:picChg chg="del">
          <ac:chgData name="Rob Sewell" userId="c802df42025d5e1f" providerId="LiveId" clId="{FD41AD08-656E-44DD-B946-A7571B28920F}" dt="2019-06-15T09:41:41.466" v="3501" actId="478"/>
          <ac:picMkLst>
            <pc:docMk/>
            <pc:sldMk cId="3655614461" sldId="341"/>
            <ac:picMk id="2" creationId="{A5B14D76-3000-4152-ADE6-08E4445D9D97}"/>
          </ac:picMkLst>
        </pc:picChg>
        <pc:picChg chg="add mod">
          <ac:chgData name="Rob Sewell" userId="c802df42025d5e1f" providerId="LiveId" clId="{FD41AD08-656E-44DD-B946-A7571B28920F}" dt="2019-06-15T09:48:25.132" v="3516" actId="1076"/>
          <ac:picMkLst>
            <pc:docMk/>
            <pc:sldMk cId="3655614461" sldId="341"/>
            <ac:picMk id="6" creationId="{CF2A42BF-C6CB-4F65-BF74-557273E201B8}"/>
          </ac:picMkLst>
        </pc:picChg>
        <pc:picChg chg="add mod">
          <ac:chgData name="Rob Sewell" userId="c802df42025d5e1f" providerId="LiveId" clId="{FD41AD08-656E-44DD-B946-A7571B28920F}" dt="2019-06-15T09:48:30.719" v="3517" actId="1076"/>
          <ac:picMkLst>
            <pc:docMk/>
            <pc:sldMk cId="3655614461" sldId="341"/>
            <ac:picMk id="8" creationId="{AC809CD4-7D6A-426C-9305-6F4B56F7EA2F}"/>
          </ac:picMkLst>
        </pc:picChg>
      </pc:sldChg>
      <pc:sldChg chg="delSp modSp add del">
        <pc:chgData name="Rob Sewell" userId="c802df42025d5e1f" providerId="LiveId" clId="{FD41AD08-656E-44DD-B946-A7571B28920F}" dt="2019-06-15T10:00:19.759" v="3647" actId="2696"/>
        <pc:sldMkLst>
          <pc:docMk/>
          <pc:sldMk cId="3982033593" sldId="342"/>
        </pc:sldMkLst>
        <pc:spChg chg="del">
          <ac:chgData name="Rob Sewell" userId="c802df42025d5e1f" providerId="LiveId" clId="{FD41AD08-656E-44DD-B946-A7571B28920F}" dt="2019-06-15T09:56:30.835" v="3618" actId="478"/>
          <ac:spMkLst>
            <pc:docMk/>
            <pc:sldMk cId="3982033593" sldId="342"/>
            <ac:spMk id="4" creationId="{1FB96AC8-EF2D-42BC-94B8-C6F15EDD28D8}"/>
          </ac:spMkLst>
        </pc:spChg>
        <pc:spChg chg="del">
          <ac:chgData name="Rob Sewell" userId="c802df42025d5e1f" providerId="LiveId" clId="{FD41AD08-656E-44DD-B946-A7571B28920F}" dt="2019-06-15T09:56:36.141" v="3621" actId="478"/>
          <ac:spMkLst>
            <pc:docMk/>
            <pc:sldMk cId="3982033593" sldId="342"/>
            <ac:spMk id="8" creationId="{B56E6033-4F48-4BD2-8FBF-DB47A6018091}"/>
          </ac:spMkLst>
        </pc:spChg>
        <pc:spChg chg="del">
          <ac:chgData name="Rob Sewell" userId="c802df42025d5e1f" providerId="LiveId" clId="{FD41AD08-656E-44DD-B946-A7571B28920F}" dt="2019-06-15T09:57:04.232" v="3629" actId="478"/>
          <ac:spMkLst>
            <pc:docMk/>
            <pc:sldMk cId="3982033593" sldId="342"/>
            <ac:spMk id="10" creationId="{1E21321E-4B84-48F5-BCD5-332B272B1B4B}"/>
          </ac:spMkLst>
        </pc:spChg>
        <pc:spChg chg="del">
          <ac:chgData name="Rob Sewell" userId="c802df42025d5e1f" providerId="LiveId" clId="{FD41AD08-656E-44DD-B946-A7571B28920F}" dt="2019-06-15T09:57:06.996" v="3631" actId="478"/>
          <ac:spMkLst>
            <pc:docMk/>
            <pc:sldMk cId="3982033593" sldId="342"/>
            <ac:spMk id="11" creationId="{71616752-4481-4B40-BA2B-C58E8C93AC3D}"/>
          </ac:spMkLst>
        </pc:spChg>
        <pc:spChg chg="del">
          <ac:chgData name="Rob Sewell" userId="c802df42025d5e1f" providerId="LiveId" clId="{FD41AD08-656E-44DD-B946-A7571B28920F}" dt="2019-06-15T09:56:32.705" v="3619" actId="478"/>
          <ac:spMkLst>
            <pc:docMk/>
            <pc:sldMk cId="3982033593" sldId="342"/>
            <ac:spMk id="12" creationId="{C93012F0-E281-478A-88B0-FB4A610ACC40}"/>
          </ac:spMkLst>
        </pc:spChg>
        <pc:spChg chg="del">
          <ac:chgData name="Rob Sewell" userId="c802df42025d5e1f" providerId="LiveId" clId="{FD41AD08-656E-44DD-B946-A7571B28920F}" dt="2019-06-15T09:57:10.028" v="3632" actId="478"/>
          <ac:spMkLst>
            <pc:docMk/>
            <pc:sldMk cId="3982033593" sldId="342"/>
            <ac:spMk id="13" creationId="{FB18C6D3-9361-429F-B54D-3E0368BB1244}"/>
          </ac:spMkLst>
        </pc:spChg>
        <pc:picChg chg="del">
          <ac:chgData name="Rob Sewell" userId="c802df42025d5e1f" providerId="LiveId" clId="{FD41AD08-656E-44DD-B946-A7571B28920F}" dt="2019-06-15T09:56:34.340" v="3620" actId="478"/>
          <ac:picMkLst>
            <pc:docMk/>
            <pc:sldMk cId="3982033593" sldId="342"/>
            <ac:picMk id="7" creationId="{A3E0925F-E003-470C-9123-FD2F1736DDDE}"/>
          </ac:picMkLst>
        </pc:picChg>
        <pc:picChg chg="del">
          <ac:chgData name="Rob Sewell" userId="c802df42025d5e1f" providerId="LiveId" clId="{FD41AD08-656E-44DD-B946-A7571B28920F}" dt="2019-06-15T09:56:59.966" v="3628" actId="478"/>
          <ac:picMkLst>
            <pc:docMk/>
            <pc:sldMk cId="3982033593" sldId="342"/>
            <ac:picMk id="9" creationId="{F15475EA-488A-4F90-90EC-8C0802DA743B}"/>
          </ac:picMkLst>
        </pc:picChg>
        <pc:picChg chg="mod">
          <ac:chgData name="Rob Sewell" userId="c802df42025d5e1f" providerId="LiveId" clId="{FD41AD08-656E-44DD-B946-A7571B28920F}" dt="2019-06-15T09:57:14.554" v="3633" actId="1076"/>
          <ac:picMkLst>
            <pc:docMk/>
            <pc:sldMk cId="3982033593" sldId="342"/>
            <ac:picMk id="15" creationId="{00534C03-8015-460F-8200-801718C90ED9}"/>
          </ac:picMkLst>
        </pc:picChg>
      </pc:sldChg>
      <pc:sldChg chg="addSp delSp modSp add modTransition">
        <pc:chgData name="Rob Sewell" userId="c802df42025d5e1f" providerId="LiveId" clId="{FD41AD08-656E-44DD-B946-A7571B28920F}" dt="2019-06-15T11:32:39.933" v="4531"/>
        <pc:sldMkLst>
          <pc:docMk/>
          <pc:sldMk cId="3201706048" sldId="343"/>
        </pc:sldMkLst>
        <pc:spChg chg="add">
          <ac:chgData name="Rob Sewell" userId="c802df42025d5e1f" providerId="LiveId" clId="{FD41AD08-656E-44DD-B946-A7571B28920F}" dt="2019-06-15T11:32:39.933" v="4531"/>
          <ac:spMkLst>
            <pc:docMk/>
            <pc:sldMk cId="3201706048" sldId="343"/>
            <ac:spMk id="6" creationId="{4622A86D-1E22-4ED7-B236-150637C34325}"/>
          </ac:spMkLst>
        </pc:spChg>
        <pc:spChg chg="del mod">
          <ac:chgData name="Rob Sewell" userId="c802df42025d5e1f" providerId="LiveId" clId="{FD41AD08-656E-44DD-B946-A7571B28920F}" dt="2019-06-15T09:57:59.185" v="3637" actId="478"/>
          <ac:spMkLst>
            <pc:docMk/>
            <pc:sldMk cId="3201706048" sldId="343"/>
            <ac:spMk id="6" creationId="{AAC3ADDC-3687-491F-9D2E-168A3559B846}"/>
          </ac:spMkLst>
        </pc:spChg>
        <pc:picChg chg="add mod">
          <ac:chgData name="Rob Sewell" userId="c802df42025d5e1f" providerId="LiveId" clId="{FD41AD08-656E-44DD-B946-A7571B28920F}" dt="2019-06-15T09:58:19.390" v="3643" actId="1076"/>
          <ac:picMkLst>
            <pc:docMk/>
            <pc:sldMk cId="3201706048" sldId="343"/>
            <ac:picMk id="4" creationId="{6ADA982E-D5B8-4636-9307-77B5BC556A02}"/>
          </ac:picMkLst>
        </pc:picChg>
        <pc:picChg chg="del">
          <ac:chgData name="Rob Sewell" userId="c802df42025d5e1f" providerId="LiveId" clId="{FD41AD08-656E-44DD-B946-A7571B28920F}" dt="2019-06-15T09:57:53.414" v="3635" actId="478"/>
          <ac:picMkLst>
            <pc:docMk/>
            <pc:sldMk cId="3201706048" sldId="343"/>
            <ac:picMk id="15" creationId="{00534C03-8015-460F-8200-801718C90ED9}"/>
          </ac:picMkLst>
        </pc:picChg>
      </pc:sldChg>
      <pc:sldChg chg="addSp delSp modSp add del ord">
        <pc:chgData name="Rob Sewell" userId="c802df42025d5e1f" providerId="LiveId" clId="{FD41AD08-656E-44DD-B946-A7571B28920F}" dt="2019-06-15T10:11:20.185" v="3660" actId="2696"/>
        <pc:sldMkLst>
          <pc:docMk/>
          <pc:sldMk cId="1209397817" sldId="344"/>
        </pc:sldMkLst>
        <pc:picChg chg="del">
          <ac:chgData name="Rob Sewell" userId="c802df42025d5e1f" providerId="LiveId" clId="{FD41AD08-656E-44DD-B946-A7571B28920F}" dt="2019-06-15T09:58:48.895" v="3645" actId="478"/>
          <ac:picMkLst>
            <pc:docMk/>
            <pc:sldMk cId="1209397817" sldId="344"/>
            <ac:picMk id="4" creationId="{6ADA982E-D5B8-4636-9307-77B5BC556A02}"/>
          </ac:picMkLst>
        </pc:picChg>
        <pc:picChg chg="del">
          <ac:chgData name="Rob Sewell" userId="c802df42025d5e1f" providerId="LiveId" clId="{FD41AD08-656E-44DD-B946-A7571B28920F}" dt="2019-06-15T09:58:50.652" v="3646" actId="478"/>
          <ac:picMkLst>
            <pc:docMk/>
            <pc:sldMk cId="1209397817" sldId="344"/>
            <ac:picMk id="5" creationId="{639BA775-3814-4CF0-A380-B299456D3A2B}"/>
          </ac:picMkLst>
        </pc:picChg>
        <pc:picChg chg="add mod">
          <ac:chgData name="Rob Sewell" userId="c802df42025d5e1f" providerId="LiveId" clId="{FD41AD08-656E-44DD-B946-A7571B28920F}" dt="2019-06-15T10:01:29.506" v="3653" actId="1076"/>
          <ac:picMkLst>
            <pc:docMk/>
            <pc:sldMk cId="1209397817" sldId="344"/>
            <ac:picMk id="6" creationId="{20FA8A7D-63F7-49A9-B488-DC7FB1C8CBDC}"/>
          </ac:picMkLst>
        </pc:picChg>
      </pc:sldChg>
      <pc:sldChg chg="addSp delSp modSp add">
        <pc:chgData name="Rob Sewell" userId="c802df42025d5e1f" providerId="LiveId" clId="{FD41AD08-656E-44DD-B946-A7571B28920F}" dt="2019-06-15T11:32:50.404" v="4541"/>
        <pc:sldMkLst>
          <pc:docMk/>
          <pc:sldMk cId="1585855069" sldId="344"/>
        </pc:sldMkLst>
        <pc:spChg chg="del">
          <ac:chgData name="Rob Sewell" userId="c802df42025d5e1f" providerId="LiveId" clId="{FD41AD08-656E-44DD-B946-A7571B28920F}" dt="2019-06-15T10:12:43.757" v="3665" actId="478"/>
          <ac:spMkLst>
            <pc:docMk/>
            <pc:sldMk cId="1585855069" sldId="344"/>
            <ac:spMk id="4" creationId="{1A8AE4EB-1609-48D7-AE9E-DF333189D1DD}"/>
          </ac:spMkLst>
        </pc:spChg>
        <pc:spChg chg="add">
          <ac:chgData name="Rob Sewell" userId="c802df42025d5e1f" providerId="LiveId" clId="{FD41AD08-656E-44DD-B946-A7571B28920F}" dt="2019-06-15T11:32:50.404" v="4541"/>
          <ac:spMkLst>
            <pc:docMk/>
            <pc:sldMk cId="1585855069" sldId="344"/>
            <ac:spMk id="7" creationId="{809E137C-4B1F-46A0-8813-1D2701333F8C}"/>
          </ac:spMkLst>
        </pc:spChg>
        <pc:picChg chg="del">
          <ac:chgData name="Rob Sewell" userId="c802df42025d5e1f" providerId="LiveId" clId="{FD41AD08-656E-44DD-B946-A7571B28920F}" dt="2019-06-15T10:12:41.936" v="3664" actId="478"/>
          <ac:picMkLst>
            <pc:docMk/>
            <pc:sldMk cId="1585855069" sldId="344"/>
            <ac:picMk id="5" creationId="{FFA387F6-F198-45E1-B495-9C0B2ED0856B}"/>
          </ac:picMkLst>
        </pc:picChg>
        <pc:picChg chg="add mod">
          <ac:chgData name="Rob Sewell" userId="c802df42025d5e1f" providerId="LiveId" clId="{FD41AD08-656E-44DD-B946-A7571B28920F}" dt="2019-06-15T10:13:00.484" v="3670" actId="1076"/>
          <ac:picMkLst>
            <pc:docMk/>
            <pc:sldMk cId="1585855069" sldId="344"/>
            <ac:picMk id="6" creationId="{CC2F8CB8-223D-4527-98C2-BAD471E0B9A3}"/>
          </ac:picMkLst>
        </pc:picChg>
        <pc:picChg chg="del">
          <ac:chgData name="Rob Sewell" userId="c802df42025d5e1f" providerId="LiveId" clId="{FD41AD08-656E-44DD-B946-A7571B28920F}" dt="2019-06-15T10:50:39.021" v="3921"/>
          <ac:picMkLst>
            <pc:docMk/>
            <pc:sldMk cId="1585855069" sldId="344"/>
            <ac:picMk id="8" creationId="{19B915E6-AB64-4DE2-A108-535BA313A41F}"/>
          </ac:picMkLst>
        </pc:picChg>
        <pc:picChg chg="del">
          <ac:chgData name="Rob Sewell" userId="c802df42025d5e1f" providerId="LiveId" clId="{FD41AD08-656E-44DD-B946-A7571B28920F}" dt="2019-06-15T10:50:47.074" v="3922"/>
          <ac:picMkLst>
            <pc:docMk/>
            <pc:sldMk cId="1585855069" sldId="344"/>
            <ac:picMk id="9" creationId="{BF47049B-6712-4F4D-8D4B-1F79F23CB0B2}"/>
          </ac:picMkLst>
        </pc:picChg>
      </pc:sldChg>
      <pc:sldChg chg="addSp delSp modSp add ord modTransition">
        <pc:chgData name="Rob Sewell" userId="c802df42025d5e1f" providerId="LiveId" clId="{FD41AD08-656E-44DD-B946-A7571B28920F}" dt="2019-06-15T11:31:50.780" v="4502"/>
        <pc:sldMkLst>
          <pc:docMk/>
          <pc:sldMk cId="4289998129" sldId="345"/>
        </pc:sldMkLst>
        <pc:spChg chg="add">
          <ac:chgData name="Rob Sewell" userId="c802df42025d5e1f" providerId="LiveId" clId="{FD41AD08-656E-44DD-B946-A7571B28920F}" dt="2019-06-15T10:37:56.623" v="3694"/>
          <ac:spMkLst>
            <pc:docMk/>
            <pc:sldMk cId="4289998129" sldId="345"/>
            <ac:spMk id="7" creationId="{9EA5F0BB-ADA4-4E2F-AC6B-86F2D5F65573}"/>
          </ac:spMkLst>
        </pc:spChg>
        <pc:spChg chg="add mod">
          <ac:chgData name="Rob Sewell" userId="c802df42025d5e1f" providerId="LiveId" clId="{FD41AD08-656E-44DD-B946-A7571B28920F}" dt="2019-06-15T10:38:27.093" v="3698" actId="14100"/>
          <ac:spMkLst>
            <pc:docMk/>
            <pc:sldMk cId="4289998129" sldId="345"/>
            <ac:spMk id="8" creationId="{68BD6EF1-8B78-41EF-B21E-DD7042EBA646}"/>
          </ac:spMkLst>
        </pc:spChg>
        <pc:spChg chg="add">
          <ac:chgData name="Rob Sewell" userId="c802df42025d5e1f" providerId="LiveId" clId="{FD41AD08-656E-44DD-B946-A7571B28920F}" dt="2019-06-15T11:31:50.780" v="4502"/>
          <ac:spMkLst>
            <pc:docMk/>
            <pc:sldMk cId="4289998129" sldId="345"/>
            <ac:spMk id="9" creationId="{BAD15728-016D-4A78-B696-6490F9318A3F}"/>
          </ac:spMkLst>
        </pc:spChg>
        <pc:picChg chg="del">
          <ac:chgData name="Rob Sewell" userId="c802df42025d5e1f" providerId="LiveId" clId="{FD41AD08-656E-44DD-B946-A7571B28920F}" dt="2019-06-15T10:24:44.436" v="3683" actId="478"/>
          <ac:picMkLst>
            <pc:docMk/>
            <pc:sldMk cId="4289998129" sldId="345"/>
            <ac:picMk id="2" creationId="{A5B14D76-3000-4152-ADE6-08E4445D9D97}"/>
          </ac:picMkLst>
        </pc:picChg>
        <pc:picChg chg="add mod">
          <ac:chgData name="Rob Sewell" userId="c802df42025d5e1f" providerId="LiveId" clId="{FD41AD08-656E-44DD-B946-A7571B28920F}" dt="2019-06-15T10:39:12.925" v="3706" actId="1076"/>
          <ac:picMkLst>
            <pc:docMk/>
            <pc:sldMk cId="4289998129" sldId="345"/>
            <ac:picMk id="4" creationId="{72CAC662-F9C8-4D1B-AEF0-04F26B059340}"/>
          </ac:picMkLst>
        </pc:picChg>
        <pc:picChg chg="add del mod">
          <ac:chgData name="Rob Sewell" userId="c802df42025d5e1f" providerId="LiveId" clId="{FD41AD08-656E-44DD-B946-A7571B28920F}" dt="2019-06-15T10:37:54.170" v="3693" actId="478"/>
          <ac:picMkLst>
            <pc:docMk/>
            <pc:sldMk cId="4289998129" sldId="345"/>
            <ac:picMk id="6" creationId="{ACF03AE3-94E9-42CD-895A-F5EBA10B640E}"/>
          </ac:picMkLst>
        </pc:picChg>
        <pc:picChg chg="add mod">
          <ac:chgData name="Rob Sewell" userId="c802df42025d5e1f" providerId="LiveId" clId="{FD41AD08-656E-44DD-B946-A7571B28920F}" dt="2019-06-15T10:39:51.192" v="3710" actId="1076"/>
          <ac:picMkLst>
            <pc:docMk/>
            <pc:sldMk cId="4289998129" sldId="345"/>
            <ac:picMk id="10" creationId="{83AF55BB-26DE-4D87-B359-7E18CC6EC918}"/>
          </ac:picMkLst>
        </pc:picChg>
      </pc:sldChg>
      <pc:sldChg chg="addSp modSp add ord modTransition">
        <pc:chgData name="Rob Sewell" userId="c802df42025d5e1f" providerId="LiveId" clId="{FD41AD08-656E-44DD-B946-A7571B28920F}" dt="2019-06-15T11:31:47.073" v="4501"/>
        <pc:sldMkLst>
          <pc:docMk/>
          <pc:sldMk cId="4101803591" sldId="346"/>
        </pc:sldMkLst>
        <pc:spChg chg="add mod">
          <ac:chgData name="Rob Sewell" userId="c802df42025d5e1f" providerId="LiveId" clId="{FD41AD08-656E-44DD-B946-A7571B28920F}" dt="2019-06-15T10:56:18.131" v="4184" actId="207"/>
          <ac:spMkLst>
            <pc:docMk/>
            <pc:sldMk cId="4101803591" sldId="346"/>
            <ac:spMk id="2" creationId="{0A0595F5-D5AF-4B16-9C43-FC03D7C59C5E}"/>
          </ac:spMkLst>
        </pc:spChg>
        <pc:spChg chg="mod">
          <ac:chgData name="Rob Sewell" userId="c802df42025d5e1f" providerId="LiveId" clId="{FD41AD08-656E-44DD-B946-A7571B28920F}" dt="2019-06-15T11:29:55.496" v="4500" actId="1076"/>
          <ac:spMkLst>
            <pc:docMk/>
            <pc:sldMk cId="4101803591" sldId="346"/>
            <ac:spMk id="5" creationId="{30C15382-5FAA-483B-8B8A-035942D882AB}"/>
          </ac:spMkLst>
        </pc:spChg>
        <pc:spChg chg="add">
          <ac:chgData name="Rob Sewell" userId="c802df42025d5e1f" providerId="LiveId" clId="{FD41AD08-656E-44DD-B946-A7571B28920F}" dt="2019-06-15T11:31:47.073" v="4501"/>
          <ac:spMkLst>
            <pc:docMk/>
            <pc:sldMk cId="4101803591" sldId="346"/>
            <ac:spMk id="9" creationId="{00918E2F-29F3-4F01-BFC7-A018704C7C9E}"/>
          </ac:spMkLst>
        </pc:spChg>
        <pc:picChg chg="mod">
          <ac:chgData name="Rob Sewell" userId="c802df42025d5e1f" providerId="LiveId" clId="{FD41AD08-656E-44DD-B946-A7571B28920F}" dt="2019-06-15T10:40:11.518" v="3713" actId="1076"/>
          <ac:picMkLst>
            <pc:docMk/>
            <pc:sldMk cId="4101803591" sldId="346"/>
            <ac:picMk id="4" creationId="{72CAC662-F9C8-4D1B-AEF0-04F26B059340}"/>
          </ac:picMkLst>
        </pc:picChg>
        <pc:picChg chg="mod">
          <ac:chgData name="Rob Sewell" userId="c802df42025d5e1f" providerId="LiveId" clId="{FD41AD08-656E-44DD-B946-A7571B28920F}" dt="2019-06-15T10:40:30.958" v="3717" actId="1076"/>
          <ac:picMkLst>
            <pc:docMk/>
            <pc:sldMk cId="4101803591" sldId="346"/>
            <ac:picMk id="10" creationId="{83AF55BB-26DE-4D87-B359-7E18CC6EC918}"/>
          </ac:picMkLst>
        </pc:picChg>
      </pc:sldChg>
      <pc:sldChg chg="addSp modSp add">
        <pc:chgData name="Rob Sewell" userId="c802df42025d5e1f" providerId="LiveId" clId="{FD41AD08-656E-44DD-B946-A7571B28920F}" dt="2019-06-15T11:29:40.986" v="4459" actId="14100"/>
        <pc:sldMkLst>
          <pc:docMk/>
          <pc:sldMk cId="663424193" sldId="347"/>
        </pc:sldMkLst>
        <pc:spChg chg="add mod">
          <ac:chgData name="Rob Sewell" userId="c802df42025d5e1f" providerId="LiveId" clId="{FD41AD08-656E-44DD-B946-A7571B28920F}" dt="2019-06-15T10:56:07.972" v="4182" actId="207"/>
          <ac:spMkLst>
            <pc:docMk/>
            <pc:sldMk cId="663424193" sldId="347"/>
            <ac:spMk id="2" creationId="{E345B038-3BDE-45DE-826C-CBD81A24F98D}"/>
          </ac:spMkLst>
        </pc:spChg>
        <pc:spChg chg="mod">
          <ac:chgData name="Rob Sewell" userId="c802df42025d5e1f" providerId="LiveId" clId="{FD41AD08-656E-44DD-B946-A7571B28920F}" dt="2019-06-15T11:29:40.986" v="4459" actId="14100"/>
          <ac:spMkLst>
            <pc:docMk/>
            <pc:sldMk cId="663424193" sldId="347"/>
            <ac:spMk id="5" creationId="{AAC43161-86C4-421B-9202-41F6A1A23CCC}"/>
          </ac:spMkLst>
        </pc:spChg>
        <pc:spChg chg="add mod">
          <ac:chgData name="Rob Sewell" userId="c802df42025d5e1f" providerId="LiveId" clId="{FD41AD08-656E-44DD-B946-A7571B28920F}" dt="2019-06-15T10:56:12.391" v="4183" actId="207"/>
          <ac:spMkLst>
            <pc:docMk/>
            <pc:sldMk cId="663424193" sldId="347"/>
            <ac:spMk id="9" creationId="{504F49F0-633D-4C71-A832-6586AF4E1387}"/>
          </ac:spMkLst>
        </pc:spChg>
        <pc:picChg chg="mod">
          <ac:chgData name="Rob Sewell" userId="c802df42025d5e1f" providerId="LiveId" clId="{FD41AD08-656E-44DD-B946-A7571B28920F}" dt="2019-06-15T10:41:49.725" v="3757" actId="14100"/>
          <ac:picMkLst>
            <pc:docMk/>
            <pc:sldMk cId="663424193" sldId="347"/>
            <ac:picMk id="4" creationId="{72CAC662-F9C8-4D1B-AEF0-04F26B059340}"/>
          </ac:picMkLst>
        </pc:picChg>
        <pc:picChg chg="mod">
          <ac:chgData name="Rob Sewell" userId="c802df42025d5e1f" providerId="LiveId" clId="{FD41AD08-656E-44DD-B946-A7571B28920F}" dt="2019-06-15T10:42:00.829" v="3759" actId="14100"/>
          <ac:picMkLst>
            <pc:docMk/>
            <pc:sldMk cId="663424193" sldId="347"/>
            <ac:picMk id="10" creationId="{83AF55BB-26DE-4D87-B359-7E18CC6EC918}"/>
          </ac:picMkLst>
        </pc:picChg>
      </pc:sldChg>
      <pc:sldChg chg="addSp delSp modSp add modTransition">
        <pc:chgData name="Rob Sewell" userId="c802df42025d5e1f" providerId="LiveId" clId="{FD41AD08-656E-44DD-B946-A7571B28920F}" dt="2019-06-15T11:31:52.905" v="4503"/>
        <pc:sldMkLst>
          <pc:docMk/>
          <pc:sldMk cId="1551044270" sldId="348"/>
        </pc:sldMkLst>
        <pc:spChg chg="mod">
          <ac:chgData name="Rob Sewell" userId="c802df42025d5e1f" providerId="LiveId" clId="{FD41AD08-656E-44DD-B946-A7571B28920F}" dt="2019-06-15T11:29:39.891" v="4457" actId="14100"/>
          <ac:spMkLst>
            <pc:docMk/>
            <pc:sldMk cId="1551044270" sldId="348"/>
            <ac:spMk id="2" creationId="{47542205-333B-4057-BBFF-3165EA700D34}"/>
          </ac:spMkLst>
        </pc:spChg>
        <pc:spChg chg="del">
          <ac:chgData name="Rob Sewell" userId="c802df42025d5e1f" providerId="LiveId" clId="{FD41AD08-656E-44DD-B946-A7571B28920F}" dt="2019-06-15T10:52:16.841" v="3935" actId="478"/>
          <ac:spMkLst>
            <pc:docMk/>
            <pc:sldMk cId="1551044270" sldId="348"/>
            <ac:spMk id="2" creationId="{E345B038-3BDE-45DE-826C-CBD81A24F98D}"/>
          </ac:spMkLst>
        </pc:spChg>
        <pc:spChg chg="add mod">
          <ac:chgData name="Rob Sewell" userId="c802df42025d5e1f" providerId="LiveId" clId="{FD41AD08-656E-44DD-B946-A7571B28920F}" dt="2019-06-15T10:55:57.836" v="4181" actId="207"/>
          <ac:spMkLst>
            <pc:docMk/>
            <pc:sldMk cId="1551044270" sldId="348"/>
            <ac:spMk id="5" creationId="{23E482A3-87AF-439F-94B0-DB3314147391}"/>
          </ac:spMkLst>
        </pc:spChg>
        <pc:spChg chg="add">
          <ac:chgData name="Rob Sewell" userId="c802df42025d5e1f" providerId="LiveId" clId="{FD41AD08-656E-44DD-B946-A7571B28920F}" dt="2019-06-15T11:31:52.905" v="4503"/>
          <ac:spMkLst>
            <pc:docMk/>
            <pc:sldMk cId="1551044270" sldId="348"/>
            <ac:spMk id="9" creationId="{158B39B6-09EC-442E-9D1D-21474DD86234}"/>
          </ac:spMkLst>
        </pc:spChg>
        <pc:spChg chg="del">
          <ac:chgData name="Rob Sewell" userId="c802df42025d5e1f" providerId="LiveId" clId="{FD41AD08-656E-44DD-B946-A7571B28920F}" dt="2019-06-15T10:52:14.629" v="3934" actId="478"/>
          <ac:spMkLst>
            <pc:docMk/>
            <pc:sldMk cId="1551044270" sldId="348"/>
            <ac:spMk id="9" creationId="{504F49F0-633D-4C71-A832-6586AF4E1387}"/>
          </ac:spMkLst>
        </pc:spChg>
        <pc:spChg chg="add del mod">
          <ac:chgData name="Rob Sewell" userId="c802df42025d5e1f" providerId="LiveId" clId="{FD41AD08-656E-44DD-B946-A7571B28920F}" dt="2019-06-15T10:55:52.378" v="4180" actId="207"/>
          <ac:spMkLst>
            <pc:docMk/>
            <pc:sldMk cId="1551044270" sldId="348"/>
            <ac:spMk id="11" creationId="{55DB07D7-B54B-4E91-A75D-C848AD570833}"/>
          </ac:spMkLst>
        </pc:spChg>
        <pc:picChg chg="del">
          <ac:chgData name="Rob Sewell" userId="c802df42025d5e1f" providerId="LiveId" clId="{FD41AD08-656E-44DD-B946-A7571B28920F}" dt="2019-06-15T10:52:06.917" v="3930" actId="478"/>
          <ac:picMkLst>
            <pc:docMk/>
            <pc:sldMk cId="1551044270" sldId="348"/>
            <ac:picMk id="4" creationId="{72CAC662-F9C8-4D1B-AEF0-04F26B059340}"/>
          </ac:picMkLst>
        </pc:picChg>
        <pc:picChg chg="del">
          <ac:chgData name="Rob Sewell" userId="c802df42025d5e1f" providerId="LiveId" clId="{FD41AD08-656E-44DD-B946-A7571B28920F}" dt="2019-06-15T10:52:12.432" v="3933" actId="478"/>
          <ac:picMkLst>
            <pc:docMk/>
            <pc:sldMk cId="1551044270" sldId="348"/>
            <ac:picMk id="10" creationId="{83AF55BB-26DE-4D87-B359-7E18CC6EC918}"/>
          </ac:picMkLst>
        </pc:picChg>
      </pc:sldChg>
      <pc:sldChg chg="addSp add del">
        <pc:chgData name="Rob Sewell" userId="c802df42025d5e1f" providerId="LiveId" clId="{FD41AD08-656E-44DD-B946-A7571B28920F}" dt="2019-06-15T10:51:22.110" v="3927" actId="2696"/>
        <pc:sldMkLst>
          <pc:docMk/>
          <pc:sldMk cId="286925424" sldId="349"/>
        </pc:sldMkLst>
        <pc:picChg chg="add">
          <ac:chgData name="Rob Sewell" userId="c802df42025d5e1f" providerId="LiveId" clId="{FD41AD08-656E-44DD-B946-A7571B28920F}" dt="2019-06-15T10:51:02.906" v="3926"/>
          <ac:picMkLst>
            <pc:docMk/>
            <pc:sldMk cId="286925424" sldId="349"/>
            <ac:picMk id="4" creationId="{8DE7A57B-D753-4379-A8EF-DE828C6B8224}"/>
          </ac:picMkLst>
        </pc:picChg>
      </pc:sldChg>
    </pc:docChg>
  </pc:docChgLst>
  <pc:docChgLst>
    <pc:chgData userId="c802df42025d5e1f" providerId="LiveId" clId="{17FF8232-0E50-4F7E-B825-D4975708458C}"/>
    <pc:docChg chg="undo redo custSel addSld delSld modSld sldOrd">
      <pc:chgData name="" userId="c802df42025d5e1f" providerId="LiveId" clId="{17FF8232-0E50-4F7E-B825-D4975708458C}" dt="2019-06-12T13:43:34.736" v="1021" actId="2696"/>
      <pc:docMkLst>
        <pc:docMk/>
      </pc:docMkLst>
      <pc:sldChg chg="addSp delSp modSp add setBg modAnim">
        <pc:chgData name="" userId="c802df42025d5e1f" providerId="LiveId" clId="{17FF8232-0E50-4F7E-B825-D4975708458C}" dt="2019-06-12T12:53:03.934" v="765"/>
        <pc:sldMkLst>
          <pc:docMk/>
          <pc:sldMk cId="3192632843" sldId="279"/>
        </pc:sldMkLst>
        <pc:spChg chg="add mod">
          <ac:chgData name="" userId="c802df42025d5e1f" providerId="LiveId" clId="{17FF8232-0E50-4F7E-B825-D4975708458C}" dt="2019-06-12T12:52:59.521" v="764" actId="1076"/>
          <ac:spMkLst>
            <pc:docMk/>
            <pc:sldMk cId="3192632843" sldId="279"/>
            <ac:spMk id="5" creationId="{E19DB9F4-6D83-4460-99E7-D6BDFF5014B5}"/>
          </ac:spMkLst>
        </pc:spChg>
        <pc:spChg chg="del">
          <ac:chgData name="" userId="c802df42025d5e1f" providerId="LiveId" clId="{17FF8232-0E50-4F7E-B825-D4975708458C}" dt="2019-06-12T12:47:56.978" v="219" actId="478"/>
          <ac:spMkLst>
            <pc:docMk/>
            <pc:sldMk cId="3192632843" sldId="279"/>
            <ac:spMk id="6" creationId="{37DFF93A-7C0F-48BA-9281-CF11D67D5696}"/>
          </ac:spMkLst>
        </pc:spChg>
        <pc:picChg chg="add">
          <ac:chgData name="" userId="c802df42025d5e1f" providerId="LiveId" clId="{17FF8232-0E50-4F7E-B825-D4975708458C}" dt="2019-06-12T12:48:21.846" v="221"/>
          <ac:picMkLst>
            <pc:docMk/>
            <pc:sldMk cId="3192632843" sldId="279"/>
            <ac:picMk id="2" creationId="{A5B14D76-3000-4152-ADE6-08E4445D9D97}"/>
          </ac:picMkLst>
        </pc:picChg>
        <pc:picChg chg="add mod">
          <ac:chgData name="" userId="c802df42025d5e1f" providerId="LiveId" clId="{17FF8232-0E50-4F7E-B825-D4975708458C}" dt="2019-06-12T12:52:59.521" v="764" actId="1076"/>
          <ac:picMkLst>
            <pc:docMk/>
            <pc:sldMk cId="3192632843" sldId="279"/>
            <ac:picMk id="4" creationId="{EF00E409-5248-45AC-AE6E-D17A154B8F70}"/>
          </ac:picMkLst>
        </pc:picChg>
      </pc:sldChg>
      <pc:sldChg chg="addSp delSp modSp add modTransition setBg">
        <pc:chgData name="" userId="c802df42025d5e1f" providerId="LiveId" clId="{17FF8232-0E50-4F7E-B825-D4975708458C}" dt="2019-06-12T13:02:49.575" v="848" actId="478"/>
        <pc:sldMkLst>
          <pc:docMk/>
          <pc:sldMk cId="557886950" sldId="280"/>
        </pc:sldMkLst>
        <pc:spChg chg="add mod">
          <ac:chgData name="" userId="c802df42025d5e1f" providerId="LiveId" clId="{17FF8232-0E50-4F7E-B825-D4975708458C}" dt="2019-06-12T12:51:56.431" v="761" actId="1076"/>
          <ac:spMkLst>
            <pc:docMk/>
            <pc:sldMk cId="557886950" sldId="280"/>
            <ac:spMk id="3" creationId="{278B6C6C-DDE9-4DF1-BFF0-07DE4F9C7AFF}"/>
          </ac:spMkLst>
        </pc:spChg>
        <pc:picChg chg="mod modCrop">
          <ac:chgData name="" userId="c802df42025d5e1f" providerId="LiveId" clId="{17FF8232-0E50-4F7E-B825-D4975708458C}" dt="2019-06-12T12:50:37.099" v="755" actId="1076"/>
          <ac:picMkLst>
            <pc:docMk/>
            <pc:sldMk cId="557886950" sldId="280"/>
            <ac:picMk id="2" creationId="{A5B14D76-3000-4152-ADE6-08E4445D9D97}"/>
          </ac:picMkLst>
        </pc:picChg>
        <pc:picChg chg="add del mod">
          <ac:chgData name="" userId="c802df42025d5e1f" providerId="LiveId" clId="{17FF8232-0E50-4F7E-B825-D4975708458C}" dt="2019-06-12T13:02:49.575" v="848" actId="478"/>
          <ac:picMkLst>
            <pc:docMk/>
            <pc:sldMk cId="557886950" sldId="280"/>
            <ac:picMk id="4" creationId="{C52F9AE4-97DB-4B2E-B064-67A53875F783}"/>
          </ac:picMkLst>
        </pc:picChg>
      </pc:sldChg>
      <pc:sldChg chg="addSp modSp add modAnim">
        <pc:chgData name="" userId="c802df42025d5e1f" providerId="LiveId" clId="{17FF8232-0E50-4F7E-B825-D4975708458C}" dt="2019-06-12T13:05:52.222" v="1005"/>
        <pc:sldMkLst>
          <pc:docMk/>
          <pc:sldMk cId="1339712383" sldId="285"/>
        </pc:sldMkLst>
        <pc:spChg chg="add">
          <ac:chgData name="" userId="c802df42025d5e1f" providerId="LiveId" clId="{17FF8232-0E50-4F7E-B825-D4975708458C}" dt="2019-06-12T13:05:09.977" v="999"/>
          <ac:spMkLst>
            <pc:docMk/>
            <pc:sldMk cId="1339712383" sldId="285"/>
            <ac:spMk id="4" creationId="{59039777-CDE6-487F-A41E-F2F2754CDBB6}"/>
          </ac:spMkLst>
        </pc:spChg>
        <pc:spChg chg="add">
          <ac:chgData name="" userId="c802df42025d5e1f" providerId="LiveId" clId="{17FF8232-0E50-4F7E-B825-D4975708458C}" dt="2019-06-12T13:05:34.080" v="1002"/>
          <ac:spMkLst>
            <pc:docMk/>
            <pc:sldMk cId="1339712383" sldId="285"/>
            <ac:spMk id="6" creationId="{BF708E05-3BC3-4189-8645-C93B2BB3BDBD}"/>
          </ac:spMkLst>
        </pc:spChg>
        <pc:picChg chg="mod modCrop">
          <ac:chgData name="" userId="c802df42025d5e1f" providerId="LiveId" clId="{17FF8232-0E50-4F7E-B825-D4975708458C}" dt="2019-06-12T13:04:58.791" v="998" actId="14100"/>
          <ac:picMkLst>
            <pc:docMk/>
            <pc:sldMk cId="1339712383" sldId="285"/>
            <ac:picMk id="2" creationId="{A5B14D76-3000-4152-ADE6-08E4445D9D97}"/>
          </ac:picMkLst>
        </pc:picChg>
        <pc:picChg chg="add mod">
          <ac:chgData name="" userId="c802df42025d5e1f" providerId="LiveId" clId="{17FF8232-0E50-4F7E-B825-D4975708458C}" dt="2019-06-12T13:05:26.025" v="1001" actId="1076"/>
          <ac:picMkLst>
            <pc:docMk/>
            <pc:sldMk cId="1339712383" sldId="285"/>
            <ac:picMk id="5" creationId="{9A11483E-762C-42E9-9ECF-5551521B55BE}"/>
          </ac:picMkLst>
        </pc:picChg>
      </pc:sldChg>
      <pc:sldChg chg="modSp add modTransition modAnim">
        <pc:chgData name="" userId="c802df42025d5e1f" providerId="LiveId" clId="{17FF8232-0E50-4F7E-B825-D4975708458C}" dt="2019-06-12T13:42:36.691" v="1018"/>
        <pc:sldMkLst>
          <pc:docMk/>
          <pc:sldMk cId="1327889776" sldId="286"/>
        </pc:sldMkLst>
        <pc:spChg chg="mod">
          <ac:chgData name="" userId="c802df42025d5e1f" providerId="LiveId" clId="{17FF8232-0E50-4F7E-B825-D4975708458C}" dt="2019-06-12T13:07:05.298" v="1011"/>
          <ac:spMkLst>
            <pc:docMk/>
            <pc:sldMk cId="1327889776" sldId="286"/>
            <ac:spMk id="6" creationId="{BF708E05-3BC3-4189-8645-C93B2BB3BDBD}"/>
          </ac:spMkLst>
        </pc:spChg>
      </pc:sldChg>
      <pc:sldChg chg="modSp add modTransition">
        <pc:chgData name="" userId="c802df42025d5e1f" providerId="LiveId" clId="{17FF8232-0E50-4F7E-B825-D4975708458C}" dt="2019-06-12T13:42:40.710" v="1020"/>
        <pc:sldMkLst>
          <pc:docMk/>
          <pc:sldMk cId="288214928" sldId="288"/>
        </pc:sldMkLst>
        <pc:spChg chg="mod">
          <ac:chgData name="" userId="c802df42025d5e1f" providerId="LiveId" clId="{17FF8232-0E50-4F7E-B825-D4975708458C}" dt="2019-06-12T13:07:28.250" v="1016"/>
          <ac:spMkLst>
            <pc:docMk/>
            <pc:sldMk cId="288214928" sldId="288"/>
            <ac:spMk id="6" creationId="{BF708E05-3BC3-4189-8645-C93B2BB3BDBD}"/>
          </ac:spMkLst>
        </pc:spChg>
      </pc:sldChg>
    </pc:docChg>
  </pc:docChgLst>
  <pc:docChgLst>
    <pc:chgData name="Eelco Drost" userId="807dad8326209e5e" providerId="Windows Live" clId="Web-{82230EF5-B5FB-4535-9ED1-0B4B0013274D}"/>
    <pc:docChg chg="modSld">
      <pc:chgData name="Eelco Drost" userId="807dad8326209e5e" providerId="Windows Live" clId="Web-{82230EF5-B5FB-4535-9ED1-0B4B0013274D}" dt="2019-06-12T15:11:13.140" v="1" actId="1076"/>
      <pc:docMkLst>
        <pc:docMk/>
      </pc:docMkLst>
      <pc:sldChg chg="modSp">
        <pc:chgData name="Eelco Drost" userId="807dad8326209e5e" providerId="Windows Live" clId="Web-{82230EF5-B5FB-4535-9ED1-0B4B0013274D}" dt="2019-06-12T15:11:13.140" v="1" actId="1076"/>
        <pc:sldMkLst>
          <pc:docMk/>
          <pc:sldMk cId="3192632843" sldId="279"/>
        </pc:sldMkLst>
        <pc:picChg chg="mod">
          <ac:chgData name="Eelco Drost" userId="807dad8326209e5e" providerId="Windows Live" clId="Web-{82230EF5-B5FB-4535-9ED1-0B4B0013274D}" dt="2019-06-12T15:11:13.140" v="1" actId="1076"/>
          <ac:picMkLst>
            <pc:docMk/>
            <pc:sldMk cId="3192632843" sldId="279"/>
            <ac:picMk id="2" creationId="{A5B14D76-3000-4152-ADE6-08E4445D9D9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/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rgbClr val="BC5F20"/>
        </a:solidFill>
      </dgm:spPr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/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5E691-CEA7-46A8-A34C-B8A3C03D2465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DCCE-E025-4856-B470-1FB728F8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9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gertd/2009/09/14/pre-deployment-script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overflow.com/questions/32330699/dacpac-schema-compare-runs-before-pre-deployment-scripts-during-publish" TargetMode="External"/><Relationship Id="rId4" Type="http://schemas.openxmlformats.org/officeDocument/2006/relationships/hyperlink" Target="https://github.com/lobodava/dac-deployer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dyroll/generate-sql-merg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8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1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1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https://blogs.msdn.microsoft.com/gertd/2009/09/14/pre-deployment-scripts/</a:t>
            </a:r>
            <a:endParaRPr lang="en-GB"/>
          </a:p>
          <a:p>
            <a:r>
              <a:rPr lang="en-GB">
                <a:hlinkClick r:id="rId4"/>
              </a:rPr>
              <a:t>https://github.com/lobodava/dac-deployer</a:t>
            </a:r>
            <a:endParaRPr lang="en-GB"/>
          </a:p>
          <a:p>
            <a:r>
              <a:rPr lang="en-GB">
                <a:hlinkClick r:id="rId5"/>
              </a:rPr>
              <a:t>https://stackoverflow.com/questions/32330699/dacpac-schema-compare-runs-before-pre-deployment-scripts-during-publish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sp_generate_merge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>
                <a:hlinkClick r:id="rId3"/>
              </a:rPr>
              <a:t>https://github.com/readyroll/generate-sql-merge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3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5C34-1127-45C3-B4D6-9B2D96633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8A430-F8C2-47C0-8044-1D4F17C29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DA04E-7AFE-43A0-939E-FF729DE7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C0F5-2A22-4EF1-96FC-506518FC0912}" type="datetime1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F12C-7C75-4D72-A61E-31A02FAE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A1355-5FA6-4513-A752-568B6F03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1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36CB-DB88-482B-BE38-3A47D6C0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F69F6-F9E6-4581-ACE6-EF843C6B8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5DDCF-2C6A-47A4-9E37-74976F49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F9DA-817F-4744-AF89-DC5A96FF923B}" type="datetime1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0577E-E991-46BC-A5EA-85751C85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74E5-891F-4B00-8D32-C6B24464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3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05FAC-ABE6-4170-B636-1184BC2C3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33E3E-F341-4161-A585-DE0704DA2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7B051-1652-4895-8A7A-0C1D579F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210-FA5D-4E8F-9B59-A180F6DAC421}" type="datetime1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BBBF3-DD24-4277-9830-AE30F93C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BD9F0-4154-4DBA-B1E1-9950797F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866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onderwer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FE3048B-0670-49D9-BDC7-CC3A61FA8A54}"/>
              </a:ext>
            </a:extLst>
          </p:cNvPr>
          <p:cNvSpPr/>
          <p:nvPr userDrawn="1"/>
        </p:nvSpPr>
        <p:spPr>
          <a:xfrm>
            <a:off x="9076457" y="5271163"/>
            <a:ext cx="2260023" cy="677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--Onderwerp presentatie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62AD-BADB-413A-B7CF-6949FB1BA1E4}" type="datetime1">
              <a:rPr lang="en-GB" smtClean="0"/>
              <a:t>15/06/2019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8EB8210-1886-4285-AC2E-4080F9D983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42890"/>
            <a:ext cx="1920240" cy="1895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0" y="5297977"/>
            <a:ext cx="1293628" cy="646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11" y="5308615"/>
            <a:ext cx="1455332" cy="64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10" y="5297977"/>
            <a:ext cx="1706895" cy="644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10" y="6069013"/>
            <a:ext cx="693331" cy="641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14" y="5262278"/>
            <a:ext cx="2197727" cy="2197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47C57-CD95-467E-8AE4-7E1A4D1CB6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94" y="6069013"/>
            <a:ext cx="1905313" cy="64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65C30F-00D7-4244-8F33-6A0E4F6ACB2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50" y="5301193"/>
            <a:ext cx="1555200" cy="6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2D26F0-EE96-4E63-8820-FE8A7B34A5D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34" y="5414203"/>
            <a:ext cx="2170800" cy="4327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B036BE-6C8E-4400-BC74-4A755817CA9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34" y="5286749"/>
            <a:ext cx="1742779" cy="6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9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--Onderwerp presentatie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69C2-A311-4370-B578-79EFC851FB6B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--Onderwerp presentatie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D5C3-5A9E-4DA2-9CA7-3B8F35C4D298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30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E870-D8E4-47BC-B21F-C7A1F1C13D2C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D3DE72A-AD23-4577-B803-7A21F0EFAF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9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0F8C-F110-4EEB-AC57-012BACB33FE5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50B78A-8767-4807-B193-31EF6ED835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67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QLUG-Hoofdstu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916A6-7344-4100-B55B-B51B5C4D4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C3EE1-97A9-4CB9-A2F9-D878938692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Subtitel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16671-BDB9-4C2F-B7DF-2A2073F9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36D2-8436-4A50-A6AF-1D7A3EC44908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739908-86E9-4753-822A-43FFE0AC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0C2DA8-A2E9-49E3-AEF8-35194521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849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257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7173"/>
            <a:ext cx="10515600" cy="38597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B352-48B7-4687-9585-06083EF84E50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97012"/>
            <a:ext cx="10515600" cy="716251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36287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 + afbeel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365125"/>
            <a:ext cx="5181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86025"/>
            <a:ext cx="5181600" cy="3690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5BAD-AD5E-45A6-B23A-BE960E88EC10}" type="datetime1">
              <a:rPr lang="en-GB" smtClean="0"/>
              <a:t>15/06/2019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416143FB-0716-4026-B2B7-8C13CBCC9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6598"/>
            <a:ext cx="5472771" cy="6864597"/>
          </a:xfrm>
          <a:custGeom>
            <a:avLst/>
            <a:gdLst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966636 w 4966636"/>
              <a:gd name="connsiteY2" fmla="*/ 6858000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088812 w 4966636"/>
              <a:gd name="connsiteY2" fmla="*/ 6845808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5466508"/>
              <a:gd name="connsiteY0" fmla="*/ 0 h 6858000"/>
              <a:gd name="connsiteX1" fmla="*/ 5466508 w 5466508"/>
              <a:gd name="connsiteY1" fmla="*/ 12192 h 6858000"/>
              <a:gd name="connsiteX2" fmla="*/ 4088812 w 5466508"/>
              <a:gd name="connsiteY2" fmla="*/ 6845808 h 6858000"/>
              <a:gd name="connsiteX3" fmla="*/ 0 w 5466508"/>
              <a:gd name="connsiteY3" fmla="*/ 6858000 h 6858000"/>
              <a:gd name="connsiteX4" fmla="*/ 0 w 5466508"/>
              <a:gd name="connsiteY4" fmla="*/ 0 h 6858000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771" h="6864597">
                <a:moveTo>
                  <a:pt x="0" y="6597"/>
                </a:moveTo>
                <a:cubicBezTo>
                  <a:pt x="1824257" y="4398"/>
                  <a:pt x="95689" y="11724"/>
                  <a:pt x="5472771" y="0"/>
                </a:cubicBezTo>
                <a:lnTo>
                  <a:pt x="4088812" y="6852405"/>
                </a:lnTo>
                <a:lnTo>
                  <a:pt x="0" y="6864597"/>
                </a:lnTo>
                <a:lnTo>
                  <a:pt x="0" y="659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D3F5FBCA-DCDC-42F1-93CF-FC17F1365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8800"/>
            <a:ext cx="5181600" cy="519113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lang="nl-NL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7581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2B14-BD33-49BD-8CE8-85EFC63F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BDE3E-5E01-4BB3-B2B3-771E592D8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68D36-1412-4821-BDDE-EB2D4BF8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01F5-6745-463D-97A5-528948C52237}" type="datetime1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1F502-FF75-4417-9981-7A328E16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CE130-D3C4-45C9-B2AB-25866B0D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973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QLUG-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B96184-270C-45AF-8471-EADCC735B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E91F-F408-4753-A70E-0909EC9C55B1}" type="datetime1">
              <a:rPr lang="en-GB" smtClean="0"/>
              <a:t>15/06/2019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408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QLUG-Vergelijking + subtit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A7EDC-86E0-4EC0-AEE9-F2877AD9F6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BA2386-A68A-45E1-A1DC-8CA7486CEB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Subtitel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F072F0-AE02-49B6-8A4F-E3763A3B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5FBFB9-7917-4841-B205-88C3BCC2D3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Subtitel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93051D3-F642-40E0-9DFB-BA10347F2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96F312-9B53-43A9-B2C6-5A7FAA14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42F7-46BA-4E5E-9AED-C4740828DAD0}" type="datetime1">
              <a:rPr lang="en-GB" smtClean="0"/>
              <a:t>15/06/2019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048123-CE8A-4EF1-9FF6-490B3B6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91A1B40-58F2-4307-A1D1-061BC973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9951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QLUG-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4E84-D48C-4304-A629-AE3B6361A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AC837B-8BD4-4012-A95D-52040109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ED4F-0110-4C30-AA4B-B97D6B0A2EEC}" type="datetime1">
              <a:rPr lang="en-GB" smtClean="0"/>
              <a:t>15/06/2019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991490-E514-45A0-A382-B218A34A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20169E-4A0D-4B0E-8086-767AFC69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4928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QLUG-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3340B5-BFBA-4C67-A2F5-C24CE52D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48EB-53AF-443A-87A3-F14F639D295E}" type="datetime1">
              <a:rPr lang="en-GB" smtClean="0"/>
              <a:t>15/06/2019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D462919-4E93-4C5C-9D36-7ADB243B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845E61-5755-4E3F-9DFB-5EE872EB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5405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QLUG-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641C-7703-411C-A705-3370D3318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A90F13-E4AE-4CD6-80D5-357C407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41BC2E3-C3CC-40B6-8AD5-59C50E467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5852C4-9CCC-49E1-942D-9BF17ED9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29DE-F6D7-4D13-B3BD-FCA4BD132EB9}" type="datetime1">
              <a:rPr lang="en-GB" smtClean="0"/>
              <a:t>15/06/2019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37A506-DCA0-4E95-9F4F-30FB1E5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58F8163-1BBC-49EA-90EA-D5E7230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8754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QLUG-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0BDB-5EA1-46C6-AC37-686895117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D41126D-7F11-4EF4-9EF4-2C0278A9A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370AEE-BF21-496D-9261-EE2731F42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9561F8-3425-4D2F-B248-9C8BC9FA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43BD-A8DF-4562-BD30-F3BFF9BD91F5}" type="datetime1">
              <a:rPr lang="en-GB" smtClean="0"/>
              <a:t>15/06/2019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BCE5A5B-CC74-4DBA-B0D4-595F617C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B9E6F6-3A87-4A5B-9908-998939F6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5017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QLUG-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86C50-10CF-44FC-BFBB-3FD042C8C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4EB714-6EED-4849-ACB6-A4BBB534D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6B5729-AD4A-4D39-B855-8DB7F2C8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4896-32DF-4B62-8F5C-77BD43423560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89A902-0983-4E76-95B5-F72744EC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948F5E-D517-40CC-83BE-CEB9515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5797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QLUG-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0B3BB89-DFED-42AE-B3E9-F54CA76DB30A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A25085-C228-46CE-879B-5603E0C9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FB4977-989D-416F-9B06-DD77F9C1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F742-44B4-4910-846B-FE554FF2F59C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8C7273-3C68-4125-BFDC-78C9475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89EA04-EDCF-4FCF-A431-914D410E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1075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DFA3-3C0A-407D-A8CA-8C76BBF10DE1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9B268C6-746C-4F34-90CE-2E3779E6BB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9284" y="3912040"/>
            <a:ext cx="3593432" cy="2054043"/>
          </a:xfrm>
          <a:ln>
            <a:noFill/>
          </a:ln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Adres, website, telefoonnummer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5B3AD7A-3F49-43B4-84AB-EE9A4E1C2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158617"/>
            <a:ext cx="1920240" cy="189585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AD6FB26-D799-4AFB-A402-2AFD79070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295734"/>
            <a:ext cx="1920240" cy="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98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C455-3C72-40B5-BCDC-89A3ADE3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7770-E228-46D2-BF75-9A2079EC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572AF-6B2D-4084-ADF8-791DAB00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AFC7-859D-48F8-9A8C-1798CB38D76E}" type="datetime1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BC3F4-C538-4562-99B4-C78DA3E1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88D9-3434-46A8-843F-0DB946B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50CF6-0B24-4EA4-B57A-0AD74D4B35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2B151-C6B7-4877-9EB4-3DEBEEC1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140AF-52FD-4DA9-982C-ADCE0F3AB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4FA16-EAEB-4F3B-991B-86C6CC35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4DE6-5EE0-480F-9907-EF8B672A1477}" type="datetime1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BEA7F-8773-4F7A-A058-22B8D5E6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C9EB9-322F-4508-B0D1-46F8AB8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57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8BA1-5740-49DA-8AB6-D857E793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762B-1071-4C48-AD32-A37AD9831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611D-8262-4192-8D96-72F841F23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37C75-199D-4750-817F-5AD99E0A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E8A1-1906-4A90-9D3B-8385BEA22E43}" type="datetime1">
              <a:rPr lang="en-GB" smtClean="0"/>
              <a:t>15/06/2019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3CB8-0841-4C07-8405-0850D3AC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BFF45-4C26-4BC8-B983-DD8E7D54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22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93AF-036E-4292-9077-51805C43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AB742-E897-404F-9349-D4D01C08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B0565-5DAA-4118-8FBA-ACAAB94E9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54D0F-6736-46A4-A04F-F47829025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8A10B-3D29-4403-A58C-96F929F38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001C3-CB25-4B8E-A3F7-3F7D4AD2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5008-5CC2-4673-94D8-5B9FC0FC2754}" type="datetime1">
              <a:rPr lang="en-GB" smtClean="0"/>
              <a:t>15/06/2019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1A16B-2960-4ABD-BC2D-3B52FF77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9163D-308D-4F06-9C41-D1C49A5D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9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59B5-4E42-495D-B7AB-AA4846AC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C0396-7316-494C-B496-5A6006BF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5E92-3C4C-4999-8474-4EDBF3EEF241}" type="datetime1">
              <a:rPr lang="en-GB" smtClean="0"/>
              <a:t>15/06/2019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6CBA2-A797-4B24-804A-C7C893F2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51F99-CE36-4BD9-9858-990ED3A7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81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EB78B-F2E8-4593-AF68-30AA5D51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68A1-BFD5-4D72-B96E-62F4B65AEFCA}" type="datetime1">
              <a:rPr lang="en-GB" smtClean="0"/>
              <a:t>15/06/2019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9251D-3780-4D00-B75A-61E82843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EF783-6935-4579-9E53-F38D8843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10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A55D-1658-4052-BBB4-803A4853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A3125-4A62-4FAA-9ED2-32F760449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66BF4-4C33-4882-901C-E36BAEBC2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3FDDC-5AEB-4C6D-927D-F4529D9A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B2A2-0414-43CE-A1FB-25337503EEDA}" type="datetime1">
              <a:rPr lang="en-GB" smtClean="0"/>
              <a:t>15/06/2019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FB1A6-F10B-4C67-BD4C-D6BAEED5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C0006-24BC-4838-AA48-622ACB1B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01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F4C2-0CD2-4B2B-9739-6CEF6B87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2866B-870F-4B50-8CCC-9535C2500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48E14-66E0-4D4F-802F-2AC87E5AC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FD2DA-A9CA-4B05-9B3F-C23D20DF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39C4A-F993-4258-9C0B-743E63684B91}" type="datetime1">
              <a:rPr lang="en-GB" smtClean="0"/>
              <a:t>15/06/2019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1C3D8-AA25-4EB4-904F-8FAFECCE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2CD6-834A-40ED-B1ED-9CEF5714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19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71E62-7E0E-461E-9C44-5096AB10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2B24-3DCD-4D3F-8240-35294018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BDC78-FC1E-4D49-8DE9-31DDAB410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F7F2-EEFD-4CC9-A71C-DF1E66972EA8}" type="datetime1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2BE50-6BB0-434D-A6D4-429EC7918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3AA4E-52BB-4A06-B382-2B5C0FC8B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EDE65E2-74F3-4F47-932B-15F0981B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5DB231-16CF-484F-8A41-E7533326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0"/>
            <a:r>
              <a:rPr lang="nl-NL"/>
              <a:t>Tweede niveau</a:t>
            </a:r>
          </a:p>
          <a:p>
            <a:pPr lvl="0"/>
            <a:r>
              <a:rPr lang="nl-NL"/>
              <a:t>Derde niveau</a:t>
            </a:r>
          </a:p>
          <a:p>
            <a:pPr lvl="0"/>
            <a:r>
              <a:rPr lang="nl-NL"/>
              <a:t>Vierde niveau</a:t>
            </a:r>
          </a:p>
          <a:p>
            <a:pPr lvl="0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B705C0-2772-478F-8B54-73F8734D8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0000"/>
            <a:ext cx="27432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06A502BB-18BD-432B-B420-9A7E74146493}" type="datetime1">
              <a:rPr lang="en-GB" smtClean="0"/>
              <a:t>15/06/2019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D61B26-6252-4026-BA13-12A533BEC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0000"/>
            <a:ext cx="41148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F1E477-A1B3-4413-9D34-85AFD9474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0400" y="6390000"/>
            <a:ext cx="6516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82EA71-94FC-4E91-BF00-FC3B2CACB52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16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Coo Hew" pitchFamily="2" charset="0"/>
        <a:buChar char="×"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tackoverflow.com/questions/32330699/dacpac-schema-compare-runs-before-pre-deployment-scripts-during-publis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obodava/dac-deployer" TargetMode="External"/><Relationship Id="rId5" Type="http://schemas.openxmlformats.org/officeDocument/2006/relationships/hyperlink" Target="https://blogs.msdn.microsoft.com/gertd/2009/09/14/pre-deployment-scripts/" TargetMode="Externa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earch/photos/question?utm_source=unsplash&amp;utm_medium=referral&amp;utm_content=creditCopyText" TargetMode="External"/><Relationship Id="rId2" Type="http://schemas.openxmlformats.org/officeDocument/2006/relationships/hyperlink" Target="https://unsplash.com/@evan__bray?utm_source=unsplash&amp;utm_medium=referral&amp;utm_content=creditCopy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37DFF93A-7C0F-48BA-9281-CF11D67D5696}"/>
              </a:ext>
            </a:extLst>
          </p:cNvPr>
          <p:cNvSpPr txBox="1"/>
          <p:nvPr/>
        </p:nvSpPr>
        <p:spPr>
          <a:xfrm>
            <a:off x="1746155" y="2635496"/>
            <a:ext cx="8699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err="1"/>
              <a:t>Expanding</a:t>
            </a:r>
            <a:r>
              <a:rPr lang="nl-NL" sz="5400"/>
              <a:t> </a:t>
            </a:r>
            <a:r>
              <a:rPr lang="nl-NL" sz="5400" err="1"/>
              <a:t>your</a:t>
            </a:r>
            <a:r>
              <a:rPr lang="nl-NL" sz="5400"/>
              <a:t> CI/CD Pipeline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665962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29">
            <a:extLst>
              <a:ext uri="{FF2B5EF4-FFF2-40B4-BE49-F238E27FC236}">
                <a16:creationId xmlns:a16="http://schemas.microsoft.com/office/drawing/2014/main" id="{59039777-CDE6-487F-A41E-F2F2754CDBB6}"/>
              </a:ext>
            </a:extLst>
          </p:cNvPr>
          <p:cNvSpPr txBox="1"/>
          <p:nvPr/>
        </p:nvSpPr>
        <p:spPr>
          <a:xfrm>
            <a:off x="4294207" y="242966"/>
            <a:ext cx="740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Compares the target (SQL Server or Azure SQL DB) or a DACPAC with the source DACPAC. 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kstvak 30">
            <a:extLst>
              <a:ext uri="{FF2B5EF4-FFF2-40B4-BE49-F238E27FC236}">
                <a16:creationId xmlns:a16="http://schemas.microsoft.com/office/drawing/2014/main" id="{BF708E05-3BC3-4189-8645-C93B2BB3BDBD}"/>
              </a:ext>
            </a:extLst>
          </p:cNvPr>
          <p:cNvSpPr txBox="1"/>
          <p:nvPr/>
        </p:nvSpPr>
        <p:spPr>
          <a:xfrm>
            <a:off x="1091695" y="4904668"/>
            <a:ext cx="970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Can create a </a:t>
            </a:r>
            <a:r>
              <a:rPr lang="en-US" sz="3600" u="sng">
                <a:solidFill>
                  <a:srgbClr val="AE561B"/>
                </a:solidFill>
              </a:rPr>
              <a:t>deploy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report with all the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5B084-0CF6-4A96-AC46-1E0FAAC777E9}"/>
              </a:ext>
            </a:extLst>
          </p:cNvPr>
          <p:cNvSpPr txBox="1"/>
          <p:nvPr/>
        </p:nvSpPr>
        <p:spPr>
          <a:xfrm>
            <a:off x="550718" y="2896982"/>
            <a:ext cx="111491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err="1"/>
              <a:t>SqlPackage</a:t>
            </a:r>
            <a:r>
              <a:rPr lang="en-GB" sz="2800"/>
              <a:t> /</a:t>
            </a:r>
            <a:r>
              <a:rPr lang="en-GB" sz="2800" err="1"/>
              <a:t>Action:DeployReport</a:t>
            </a:r>
            <a:r>
              <a:rPr lang="en-GB" sz="2800"/>
              <a:t> /</a:t>
            </a:r>
            <a:r>
              <a:rPr lang="en-GB" sz="2800" err="1"/>
              <a:t>TargetServerName</a:t>
            </a:r>
            <a:r>
              <a:rPr lang="en-GB" sz="2800"/>
              <a:t>: &lt;</a:t>
            </a:r>
            <a:r>
              <a:rPr lang="en-GB" sz="2800" err="1"/>
              <a:t>ServerName</a:t>
            </a:r>
            <a:r>
              <a:rPr lang="en-GB" sz="2800"/>
              <a:t>&gt; /</a:t>
            </a:r>
            <a:r>
              <a:rPr lang="en-GB" sz="2800" err="1"/>
              <a:t>TargetDatabaseName</a:t>
            </a:r>
            <a:r>
              <a:rPr lang="en-GB" sz="2800"/>
              <a:t>: &lt;</a:t>
            </a:r>
            <a:r>
              <a:rPr lang="en-GB" sz="2800" err="1"/>
              <a:t>DatabaseName</a:t>
            </a:r>
            <a:r>
              <a:rPr lang="en-GB" sz="2800"/>
              <a:t>&gt;  /</a:t>
            </a:r>
            <a:r>
              <a:rPr lang="en-GB" sz="2800" err="1"/>
              <a:t>SourceFile</a:t>
            </a:r>
            <a:r>
              <a:rPr lang="en-GB" sz="2800"/>
              <a:t>: “&lt;DACPAC File Path&gt;” /</a:t>
            </a:r>
            <a:r>
              <a:rPr lang="en-GB" sz="2800" err="1"/>
              <a:t>OutputPath</a:t>
            </a:r>
            <a:r>
              <a:rPr lang="en-GB" sz="2800"/>
              <a:t>: “&lt;Path for Output Files&gt;”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B0605B-BB31-4254-83A2-B32F624C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1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5 steps in the Publish Phase</a:t>
            </a:r>
            <a:r>
              <a:rPr lang="nl-NL" sz="4200">
                <a:solidFill>
                  <a:schemeClr val="bg2"/>
                </a:solidFill>
              </a:rPr>
              <a:t>:</a:t>
            </a:r>
            <a:endParaRPr lang="nl-NL" sz="4200"/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550127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A56E059-8924-4870-A116-9B777311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2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5 steps in the Publish Phase: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155274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EFC520-469C-4516-9146-4F86CBCB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742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2"/>
                </a:solidFill>
              </a:rPr>
              <a:t>5 steps in the Publish Phase:</a:t>
            </a:r>
            <a:endParaRPr lang="nl-NL" sz="4200"/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546340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95B81D3-BC8E-4BB4-A3FD-B3242953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7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5 steps in the Publish Phase: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486006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5056EC-1499-41D1-A274-E29888A2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095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5 steps in the Publish Phase: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/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94658A-8802-43B9-A31F-84002430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81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675187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B0A54DC-1B37-42B6-BE89-CD3AC4CD39E1}"/>
              </a:ext>
            </a:extLst>
          </p:cNvPr>
          <p:cNvSpPr/>
          <p:nvPr/>
        </p:nvSpPr>
        <p:spPr>
          <a:xfrm>
            <a:off x="6056555" y="1902710"/>
            <a:ext cx="5437451" cy="1077218"/>
          </a:xfrm>
          <a:prstGeom prst="rect">
            <a:avLst/>
          </a:prstGeom>
          <a:solidFill>
            <a:srgbClr val="CFD5EA"/>
          </a:solidFill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Merged into one script </a:t>
            </a:r>
            <a:br>
              <a:rPr lang="en-US" sz="3200">
                <a:solidFill>
                  <a:srgbClr val="BC5F20"/>
                </a:solidFill>
                <a:latin typeface="inherit"/>
              </a:rPr>
            </a:br>
            <a:r>
              <a:rPr lang="en-US" sz="3200">
                <a:solidFill>
                  <a:srgbClr val="BC5F20"/>
                </a:solidFill>
                <a:latin typeface="inherit"/>
              </a:rPr>
              <a:t>and executed against the target</a:t>
            </a:r>
            <a:endParaRPr lang="en-GB" sz="320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5F60E-29C9-46E7-9E82-110D2645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477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034091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11632F-BC44-49E5-A4DA-924CB6A446E4}"/>
              </a:ext>
            </a:extLst>
          </p:cNvPr>
          <p:cNvSpPr/>
          <p:nvPr/>
        </p:nvSpPr>
        <p:spPr>
          <a:xfrm>
            <a:off x="6056555" y="1902710"/>
            <a:ext cx="6133795" cy="1077218"/>
          </a:xfrm>
          <a:prstGeom prst="rect">
            <a:avLst/>
          </a:prstGeom>
          <a:solidFill>
            <a:srgbClr val="CFD5EA"/>
          </a:solidFill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Pre Deployment scripts have </a:t>
            </a:r>
            <a:br>
              <a:rPr lang="en-US" sz="3200">
                <a:solidFill>
                  <a:srgbClr val="BC5F20"/>
                </a:solidFill>
                <a:latin typeface="inherit"/>
              </a:rPr>
            </a:br>
            <a:r>
              <a:rPr lang="en-US" sz="3200">
                <a:solidFill>
                  <a:srgbClr val="BC5F20"/>
                </a:solidFill>
                <a:latin typeface="inherit"/>
              </a:rPr>
              <a:t>NO EFFECT on Schema Comparison</a:t>
            </a:r>
            <a:endParaRPr lang="en-GB" sz="3200">
              <a:solidFill>
                <a:srgbClr val="BC5F20"/>
              </a:solidFill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58DC0774-4970-4E22-941D-D4C8080B71F4}"/>
              </a:ext>
            </a:extLst>
          </p:cNvPr>
          <p:cNvSpPr/>
          <p:nvPr/>
        </p:nvSpPr>
        <p:spPr>
          <a:xfrm rot="10800000">
            <a:off x="753034" y="2590086"/>
            <a:ext cx="5529431" cy="649213"/>
          </a:xfrm>
          <a:prstGeom prst="curvedUpArrow">
            <a:avLst>
              <a:gd name="adj1" fmla="val 5888"/>
              <a:gd name="adj2" fmla="val 174163"/>
              <a:gd name="adj3" fmla="val 30982"/>
            </a:avLst>
          </a:prstGeom>
          <a:solidFill>
            <a:srgbClr val="BC5F20"/>
          </a:solidFill>
          <a:ln w="98425">
            <a:solidFill>
              <a:srgbClr val="BC5F20"/>
            </a:solidFill>
            <a:miter lim="800000"/>
            <a:head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633E75-98BC-4C49-815D-8D6107F5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857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Options: – Be Careful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683821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11632F-BC44-49E5-A4DA-924CB6A446E4}"/>
              </a:ext>
            </a:extLst>
          </p:cNvPr>
          <p:cNvSpPr/>
          <p:nvPr/>
        </p:nvSpPr>
        <p:spPr>
          <a:xfrm>
            <a:off x="6641454" y="1976350"/>
            <a:ext cx="4068358" cy="1077218"/>
          </a:xfrm>
          <a:prstGeom prst="rect">
            <a:avLst/>
          </a:prstGeom>
          <a:solidFill>
            <a:srgbClr val="CFD5EA"/>
          </a:solidFill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Publish Profile Options </a:t>
            </a:r>
          </a:p>
          <a:p>
            <a:r>
              <a:rPr lang="en-US" sz="3200">
                <a:solidFill>
                  <a:srgbClr val="BC5F20"/>
                </a:solidFill>
                <a:latin typeface="inherit"/>
              </a:rPr>
              <a:t>only apply here</a:t>
            </a:r>
            <a:endParaRPr lang="en-GB" sz="3200">
              <a:solidFill>
                <a:srgbClr val="BC5F20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6F45CCB-112C-47B6-9634-2CC9A0D2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02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F9EBBA2B-ED48-4B09-9AC4-0E96D9D2AF7C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2"/>
                </a:solidFill>
              </a:rPr>
              <a:t>Options: – Eelco’s Useful Tips</a:t>
            </a:r>
            <a:endParaRPr lang="nl-NL" sz="4200"/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11083-02F6-454C-A597-85343A8D95AE}"/>
              </a:ext>
            </a:extLst>
          </p:cNvPr>
          <p:cNvSpPr/>
          <p:nvPr/>
        </p:nvSpPr>
        <p:spPr>
          <a:xfrm>
            <a:off x="380104" y="2534372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fontAlgn="ctr"/>
            <a:r>
              <a:rPr lang="nl-NL" sz="2800">
                <a:solidFill>
                  <a:schemeClr val="bg1">
                    <a:lumMod val="75000"/>
                  </a:schemeClr>
                </a:solidFill>
              </a:rPr>
              <a:t>Data related options to focus on: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>
                  <a:lumMod val="75000"/>
                </a:schemeClr>
              </a:solidFill>
              <a:latin typeface="inherit"/>
            </a:endParaRP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Deploy Database properties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Block on possible </a:t>
            </a:r>
            <a:r>
              <a:rPr lang="en-US" sz="2800" err="1">
                <a:solidFill>
                  <a:schemeClr val="bg1">
                    <a:lumMod val="75000"/>
                  </a:schemeClr>
                </a:solidFill>
                <a:latin typeface="inherit"/>
              </a:rPr>
              <a:t>dataloss</a:t>
            </a:r>
            <a:endParaRPr lang="en-US" sz="2800">
              <a:solidFill>
                <a:schemeClr val="bg1">
                  <a:lumMod val="75000"/>
                </a:schemeClr>
              </a:solidFill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4D3C0-8753-4DA2-A987-D7F7F972120D}"/>
              </a:ext>
            </a:extLst>
          </p:cNvPr>
          <p:cNvSpPr/>
          <p:nvPr/>
        </p:nvSpPr>
        <p:spPr>
          <a:xfrm>
            <a:off x="5159266" y="3824344"/>
            <a:ext cx="64510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5850" lvl="1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Column from </a:t>
            </a:r>
            <a:r>
              <a:rPr lang="en-US" sz="2800" err="1">
                <a:solidFill>
                  <a:schemeClr val="bg1">
                    <a:lumMod val="75000"/>
                  </a:schemeClr>
                </a:solidFill>
                <a:latin typeface="inherit"/>
              </a:rPr>
              <a:t>Nvarchar</a:t>
            </a: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 to Varchar</a:t>
            </a:r>
          </a:p>
          <a:p>
            <a:pPr marL="1085850" lvl="1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Renaming Objects</a:t>
            </a:r>
          </a:p>
          <a:p>
            <a:pPr marL="1085850" lvl="1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Dropping columns</a:t>
            </a:r>
          </a:p>
          <a:p>
            <a:pPr marL="1085850" lvl="1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Adding not null columns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B8470F6-4E15-45F1-A659-168A71E4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7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Eelco">
            <a:extLst>
              <a:ext uri="{FF2B5EF4-FFF2-40B4-BE49-F238E27FC236}">
                <a16:creationId xmlns:a16="http://schemas.microsoft.com/office/drawing/2014/main" id="{72CAC662-F9C8-4D1B-AEF0-04F26B0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4058" y="663992"/>
            <a:ext cx="5125414" cy="51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65301" y="2113735"/>
            <a:ext cx="5124251" cy="2224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0595F5-D5AF-4B16-9C43-FC03D7C59C5E}"/>
              </a:ext>
            </a:extLst>
          </p:cNvPr>
          <p:cNvSpPr txBox="1"/>
          <p:nvPr/>
        </p:nvSpPr>
        <p:spPr>
          <a:xfrm>
            <a:off x="0" y="128510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>
                <a:solidFill>
                  <a:schemeClr val="bg1">
                    <a:lumMod val="75000"/>
                  </a:schemeClr>
                </a:solidFill>
              </a:rPr>
              <a:t>Who Are We?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0918E2F-29F3-4F01-BFC7-A018704C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8035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F9EBBA2B-ED48-4B09-9AC4-0E96D9D2AF7C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Options: – Eelco’s Useful Tips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11083-02F6-454C-A597-85343A8D95AE}"/>
              </a:ext>
            </a:extLst>
          </p:cNvPr>
          <p:cNvSpPr/>
          <p:nvPr/>
        </p:nvSpPr>
        <p:spPr>
          <a:xfrm>
            <a:off x="380104" y="2534372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fontAlgn="ctr"/>
            <a:r>
              <a:rPr lang="nl-NL" sz="2800">
                <a:solidFill>
                  <a:schemeClr val="bg1">
                    <a:lumMod val="75000"/>
                  </a:schemeClr>
                </a:solidFill>
              </a:rPr>
              <a:t>Data related options to focus on: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>
                  <a:lumMod val="75000"/>
                </a:schemeClr>
              </a:solidFill>
              <a:latin typeface="inherit"/>
            </a:endParaRP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Deploy Database properties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Block on possible </a:t>
            </a:r>
            <a:r>
              <a:rPr lang="en-US" sz="2800" err="1">
                <a:solidFill>
                  <a:schemeClr val="bg1">
                    <a:lumMod val="75000"/>
                  </a:schemeClr>
                </a:solidFill>
                <a:latin typeface="inherit"/>
              </a:rPr>
              <a:t>dataloss</a:t>
            </a:r>
            <a:endParaRPr lang="en-US" sz="2800">
              <a:solidFill>
                <a:schemeClr val="bg1">
                  <a:lumMod val="75000"/>
                </a:schemeClr>
              </a:solidFill>
              <a:latin typeface="inherit"/>
            </a:endParaRP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Ignore partition schemes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Ignore column order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Include transactional scripts</a:t>
            </a:r>
            <a:endParaRPr lang="en-GB" sz="2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 descr="Eelco">
            <a:extLst>
              <a:ext uri="{FF2B5EF4-FFF2-40B4-BE49-F238E27FC236}">
                <a16:creationId xmlns:a16="http://schemas.microsoft.com/office/drawing/2014/main" id="{F7DE4364-EAEC-469C-8BD2-28F175979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7" y="2035990"/>
            <a:ext cx="4389435" cy="43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ctagon 3">
            <a:extLst>
              <a:ext uri="{FF2B5EF4-FFF2-40B4-BE49-F238E27FC236}">
                <a16:creationId xmlns:a16="http://schemas.microsoft.com/office/drawing/2014/main" id="{6692DACD-B07D-4745-B622-2CC46AA55AAE}"/>
              </a:ext>
            </a:extLst>
          </p:cNvPr>
          <p:cNvSpPr/>
          <p:nvPr/>
        </p:nvSpPr>
        <p:spPr>
          <a:xfrm>
            <a:off x="7101525" y="1508393"/>
            <a:ext cx="4061326" cy="4053311"/>
          </a:xfrm>
          <a:prstGeom prst="octagon">
            <a:avLst/>
          </a:prstGeom>
          <a:noFill/>
          <a:ln w="8572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2034A-9783-4FFF-BA5C-68634D3F0368}"/>
              </a:ext>
            </a:extLst>
          </p:cNvPr>
          <p:cNvSpPr/>
          <p:nvPr/>
        </p:nvSpPr>
        <p:spPr>
          <a:xfrm>
            <a:off x="6476104" y="5174428"/>
            <a:ext cx="4686747" cy="1423169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80F7D9-84A0-4637-9161-6EC488254921}"/>
              </a:ext>
            </a:extLst>
          </p:cNvPr>
          <p:cNvSpPr/>
          <p:nvPr/>
        </p:nvSpPr>
        <p:spPr>
          <a:xfrm>
            <a:off x="4556838" y="5658258"/>
            <a:ext cx="602428" cy="84500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7CC421-C52A-418C-A065-931A6AFDF0E9}"/>
              </a:ext>
            </a:extLst>
          </p:cNvPr>
          <p:cNvSpPr/>
          <p:nvPr/>
        </p:nvSpPr>
        <p:spPr>
          <a:xfrm>
            <a:off x="6476104" y="1754443"/>
            <a:ext cx="1032734" cy="359516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9D14D00-7751-4763-8E47-AB5B60E2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88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22607" y="3081338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2"/>
                </a:solidFill>
              </a:rPr>
              <a:t>Demo</a:t>
            </a:r>
            <a:endParaRPr lang="nl-NL" sz="9600"/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4079533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young boy standing in front of a building&#10;&#10;Description automatically generated">
            <a:extLst>
              <a:ext uri="{FF2B5EF4-FFF2-40B4-BE49-F238E27FC236}">
                <a16:creationId xmlns:a16="http://schemas.microsoft.com/office/drawing/2014/main" id="{798FEA04-80E0-467F-BAD1-31B95DA46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04" y="1980"/>
            <a:ext cx="5731896" cy="68560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2B27FD-7021-4AA4-80D4-90CACEB03881}"/>
              </a:ext>
            </a:extLst>
          </p:cNvPr>
          <p:cNvSpPr/>
          <p:nvPr/>
        </p:nvSpPr>
        <p:spPr>
          <a:xfrm>
            <a:off x="331314" y="3643881"/>
            <a:ext cx="5843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>
                    <a:lumMod val="75000"/>
                  </a:schemeClr>
                </a:solidFill>
              </a:rPr>
              <a:t>”</a:t>
            </a:r>
            <a:r>
              <a:rPr lang="nl-NL" sz="2800">
                <a:solidFill>
                  <a:schemeClr val="bg1">
                    <a:lumMod val="75000"/>
                  </a:schemeClr>
                </a:solidFill>
              </a:rPr>
              <a:t>But I really want to drop that column</a:t>
            </a:r>
            <a:r>
              <a:rPr lang="nl-NL">
                <a:solidFill>
                  <a:schemeClr val="bg1">
                    <a:lumMod val="75000"/>
                  </a:schemeClr>
                </a:solidFill>
              </a:rPr>
              <a:t>”</a:t>
            </a:r>
          </a:p>
        </p:txBody>
      </p:sp>
      <p:pic>
        <p:nvPicPr>
          <p:cNvPr id="8" name="Picture 7" descr="A picture containing person, outdoor, sky, boy&#10;&#10;Description automatically generated">
            <a:extLst>
              <a:ext uri="{FF2B5EF4-FFF2-40B4-BE49-F238E27FC236}">
                <a16:creationId xmlns:a16="http://schemas.microsoft.com/office/drawing/2014/main" id="{79944C1C-BD2F-456A-8D38-81294C90B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008" y="0"/>
            <a:ext cx="1291771" cy="1937657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24556D-C7DA-4EB1-A1AC-67FE4BA4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40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person, outdoor, sky, boy&#10;&#10;Description automatically generated">
            <a:extLst>
              <a:ext uri="{FF2B5EF4-FFF2-40B4-BE49-F238E27FC236}">
                <a16:creationId xmlns:a16="http://schemas.microsoft.com/office/drawing/2014/main" id="{491C3E05-ACEE-484B-8F25-157D8A217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F98077-61BF-4246-90F7-7B7773A68215}"/>
              </a:ext>
            </a:extLst>
          </p:cNvPr>
          <p:cNvSpPr/>
          <p:nvPr/>
        </p:nvSpPr>
        <p:spPr>
          <a:xfrm>
            <a:off x="5354632" y="657880"/>
            <a:ext cx="97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>
                    <a:lumMod val="75000"/>
                  </a:schemeClr>
                </a:solidFill>
              </a:rPr>
              <a:t>”</a:t>
            </a:r>
            <a:r>
              <a:rPr lang="nl-NL" sz="2800">
                <a:solidFill>
                  <a:schemeClr val="bg1">
                    <a:lumMod val="75000"/>
                  </a:schemeClr>
                </a:solidFill>
              </a:rPr>
              <a:t>Yay!</a:t>
            </a:r>
            <a:r>
              <a:rPr lang="nl-NL">
                <a:solidFill>
                  <a:schemeClr val="bg1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B8117-C097-49C0-8F16-546092793B29}"/>
              </a:ext>
            </a:extLst>
          </p:cNvPr>
          <p:cNvSpPr/>
          <p:nvPr/>
        </p:nvSpPr>
        <p:spPr>
          <a:xfrm>
            <a:off x="272527" y="3156973"/>
            <a:ext cx="70964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</a:rPr>
              <a:t>Use Pre and Post deployment scripts </a:t>
            </a:r>
            <a:b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</a:rPr>
            </a:b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</a:rPr>
              <a:t>(2 publish actions needed)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</a:rPr>
              <a:t>Use Publish Profiles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</a:rPr>
              <a:t>Turn off “Block on possible data loss” temporarily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</a:rPr>
              <a:t>Use a pre-pre deployment script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  <a:sym typeface="Wingdings" panose="05000000000000000000" pitchFamily="2" charset="2"/>
              </a:rPr>
              <a:t></a:t>
            </a:r>
          </a:p>
          <a:p>
            <a:pPr marL="342900" fontAlgn="ctr"/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  <a:sym typeface="Wingdings" panose="05000000000000000000" pitchFamily="2" charset="2"/>
              </a:rPr>
              <a:t>	Some Examples</a:t>
            </a:r>
            <a:endParaRPr lang="en-US" sz="2400">
              <a:solidFill>
                <a:schemeClr val="bg1">
                  <a:lumMod val="75000"/>
                </a:schemeClr>
              </a:solidFill>
              <a:latin typeface="inherit"/>
            </a:endParaRPr>
          </a:p>
          <a:p>
            <a:pPr marL="800100" lvl="1" fontAlgn="ctr"/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</a:rPr>
              <a:t>, h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ere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</a:rPr>
              <a:t> and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inherit"/>
              </a:rPr>
              <a:t>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19615DA-2E2A-45AA-AA45-B4B9C412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153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BEE3E8-3ED3-4215-9499-E0C3DAD7B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7" r="-25412"/>
          <a:stretch/>
        </p:blipFill>
        <p:spPr>
          <a:xfrm>
            <a:off x="1008000" y="1404245"/>
            <a:ext cx="6336000" cy="4155743"/>
          </a:xfrm>
          <a:prstGeom prst="rect">
            <a:avLst/>
          </a:prstGeom>
        </p:spPr>
      </p:pic>
      <p:pic>
        <p:nvPicPr>
          <p:cNvPr id="2050" name="Picture 2" descr="https://git-scm.com/images/logos/downloads/Git-Icon-1788C.png">
            <a:extLst>
              <a:ext uri="{FF2B5EF4-FFF2-40B4-BE49-F238E27FC236}">
                <a16:creationId xmlns:a16="http://schemas.microsoft.com/office/drawing/2014/main" id="{F4F001D5-DD90-4F05-B213-BEE609C2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0" y="1427329"/>
            <a:ext cx="4204610" cy="420461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AE693C-FE8F-425E-9277-616B5FBAC899}"/>
              </a:ext>
            </a:extLst>
          </p:cNvPr>
          <p:cNvSpPr/>
          <p:nvPr/>
        </p:nvSpPr>
        <p:spPr>
          <a:xfrm>
            <a:off x="5383412" y="2741887"/>
            <a:ext cx="1901372" cy="1480457"/>
          </a:xfrm>
          <a:prstGeom prst="rightArrow">
            <a:avLst/>
          </a:prstGeom>
          <a:solidFill>
            <a:srgbClr val="F05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D4C053E9-475C-4518-8C7B-75F3CBDA71DB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D9882D-DC7B-4CFC-8760-F3853B26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62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B208-2B8D-4332-B177-E7FD49DD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970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pic>
        <p:nvPicPr>
          <p:cNvPr id="6" name="big data">
            <a:hlinkClick r:id="" action="ppaction://media"/>
            <a:extLst>
              <a:ext uri="{FF2B5EF4-FFF2-40B4-BE49-F238E27FC236}">
                <a16:creationId xmlns:a16="http://schemas.microsoft.com/office/drawing/2014/main" id="{0A5A48D7-A658-41CE-B395-B23651C83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3553" y="1074057"/>
            <a:ext cx="6457546" cy="5121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87A09-420B-4AC7-95DF-5620A3F35244}"/>
              </a:ext>
            </a:extLst>
          </p:cNvPr>
          <p:cNvSpPr txBox="1"/>
          <p:nvPr/>
        </p:nvSpPr>
        <p:spPr>
          <a:xfrm>
            <a:off x="972456" y="1306286"/>
            <a:ext cx="4335192" cy="5016758"/>
          </a:xfrm>
          <a:prstGeom prst="rect">
            <a:avLst/>
          </a:prstGeom>
          <a:solidFill>
            <a:srgbClr val="2D2D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0">
                <a:solidFill>
                  <a:schemeClr val="bg1">
                    <a:lumMod val="75000"/>
                  </a:schemeClr>
                </a:solidFill>
              </a:rPr>
              <a:t>Not For Big Tables!</a:t>
            </a:r>
          </a:p>
          <a:p>
            <a:pPr algn="ctr"/>
            <a:endParaRPr lang="en-GB" sz="800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17D4E98-4305-4B53-BF4A-23B4AFF3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41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87A09-420B-4AC7-95DF-5620A3F35244}"/>
              </a:ext>
            </a:extLst>
          </p:cNvPr>
          <p:cNvSpPr txBox="1"/>
          <p:nvPr/>
        </p:nvSpPr>
        <p:spPr>
          <a:xfrm>
            <a:off x="493486" y="1306286"/>
            <a:ext cx="4814162" cy="5478423"/>
          </a:xfrm>
          <a:prstGeom prst="rect">
            <a:avLst/>
          </a:prstGeom>
          <a:solidFill>
            <a:srgbClr val="2D2D2D"/>
          </a:solidFill>
        </p:spPr>
        <p:txBody>
          <a:bodyPr wrap="square" rtlCol="0">
            <a:spAutoFit/>
          </a:bodyPr>
          <a:lstStyle/>
          <a:p>
            <a:pPr algn="ctr"/>
            <a:endParaRPr lang="en-GB" sz="5400">
              <a:solidFill>
                <a:schemeClr val="bg1"/>
              </a:solidFill>
            </a:endParaRPr>
          </a:p>
          <a:p>
            <a:pPr algn="ctr"/>
            <a:r>
              <a:rPr lang="en-GB" sz="5400">
                <a:solidFill>
                  <a:schemeClr val="bg1">
                    <a:lumMod val="75000"/>
                  </a:schemeClr>
                </a:solidFill>
              </a:rPr>
              <a:t>Perfect</a:t>
            </a:r>
            <a:br>
              <a:rPr lang="en-GB" sz="5400">
                <a:solidFill>
                  <a:schemeClr val="bg1">
                    <a:lumMod val="75000"/>
                  </a:schemeClr>
                </a:solidFill>
              </a:rPr>
            </a:br>
            <a:r>
              <a:rPr lang="en-GB" sz="5400">
                <a:solidFill>
                  <a:schemeClr val="bg1">
                    <a:lumMod val="75000"/>
                  </a:schemeClr>
                </a:solidFill>
              </a:rPr>
              <a:t>(Recommended)</a:t>
            </a:r>
          </a:p>
          <a:p>
            <a:pPr algn="ctr"/>
            <a:r>
              <a:rPr lang="en-GB" sz="5400">
                <a:solidFill>
                  <a:schemeClr val="bg1">
                    <a:lumMod val="75000"/>
                  </a:schemeClr>
                </a:solidFill>
              </a:rPr>
              <a:t>For lookup tables</a:t>
            </a:r>
          </a:p>
          <a:p>
            <a:pPr algn="ctr"/>
            <a:endParaRPr lang="en-GB" sz="8000">
              <a:solidFill>
                <a:schemeClr val="bg1"/>
              </a:solidFill>
            </a:endParaRPr>
          </a:p>
        </p:txBody>
      </p:sp>
      <p:pic>
        <p:nvPicPr>
          <p:cNvPr id="3074" name="Picture 2" descr="reading book read GIF by Laura Salaberry">
            <a:extLst>
              <a:ext uri="{FF2B5EF4-FFF2-40B4-BE49-F238E27FC236}">
                <a16:creationId xmlns:a16="http://schemas.microsoft.com/office/drawing/2014/main" id="{FC0E6BB8-F11F-423B-816E-A77C9EBA00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715" y="1480458"/>
            <a:ext cx="4586814" cy="45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0B3B24-3082-4586-A230-964910C5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04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2"/>
                </a:solidFill>
              </a:rPr>
              <a:t>Data in source control</a:t>
            </a:r>
            <a:endParaRPr lang="nl-NL" sz="3900"/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A9F98-03B1-4220-954C-5F5E2C90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15" y="1367859"/>
            <a:ext cx="6700790" cy="4205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2C409F-D6E0-4E10-8E7E-C86522A6B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663" y="918920"/>
            <a:ext cx="7525107" cy="5937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476D1-FC62-4234-AAFE-A4E90FE71D6E}"/>
              </a:ext>
            </a:extLst>
          </p:cNvPr>
          <p:cNvSpPr/>
          <p:nvPr/>
        </p:nvSpPr>
        <p:spPr>
          <a:xfrm>
            <a:off x="7529576" y="1129155"/>
            <a:ext cx="32803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In the Pre or Post </a:t>
            </a:r>
          </a:p>
          <a:p>
            <a:r>
              <a:rPr lang="en-US" sz="3200">
                <a:solidFill>
                  <a:srgbClr val="BC5F20"/>
                </a:solidFill>
                <a:latin typeface="inherit"/>
              </a:rPr>
              <a:t>Deployment Script</a:t>
            </a:r>
            <a:endParaRPr lang="en-GB" sz="3200">
              <a:solidFill>
                <a:srgbClr val="BC5F2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934772-546B-452C-8631-137898E7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inhoud 2">
            <a:extLst>
              <a:ext uri="{FF2B5EF4-FFF2-40B4-BE49-F238E27FC236}">
                <a16:creationId xmlns:a16="http://schemas.microsoft.com/office/drawing/2014/main" id="{5EE90845-F36F-4956-B1BE-49B5076A6EB0}"/>
              </a:ext>
            </a:extLst>
          </p:cNvPr>
          <p:cNvSpPr txBox="1">
            <a:spLocks/>
          </p:cNvSpPr>
          <p:nvPr/>
        </p:nvSpPr>
        <p:spPr>
          <a:xfrm>
            <a:off x="4575805" y="424287"/>
            <a:ext cx="5469526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000">
                <a:solidFill>
                  <a:schemeClr val="bg1">
                    <a:lumMod val="75000"/>
                  </a:schemeClr>
                </a:solidFill>
              </a:rPr>
              <a:t>Quiz: Will </a:t>
            </a:r>
            <a:r>
              <a:rPr lang="nl-NL" sz="4000" err="1">
                <a:solidFill>
                  <a:schemeClr val="bg1">
                    <a:lumMod val="75000"/>
                  </a:schemeClr>
                </a:solidFill>
              </a:rPr>
              <a:t>this</a:t>
            </a:r>
            <a:r>
              <a:rPr lang="nl-NL" sz="40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4000" err="1">
                <a:solidFill>
                  <a:schemeClr val="bg1">
                    <a:lumMod val="75000"/>
                  </a:schemeClr>
                </a:solidFill>
              </a:rPr>
              <a:t>work</a:t>
            </a:r>
            <a:r>
              <a:rPr lang="nl-NL" sz="400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4E02F56-CD32-4A74-A17A-A5DAEDA7FC8F}"/>
              </a:ext>
            </a:extLst>
          </p:cNvPr>
          <p:cNvSpPr/>
          <p:nvPr/>
        </p:nvSpPr>
        <p:spPr>
          <a:xfrm>
            <a:off x="6630941" y="1194816"/>
            <a:ext cx="3751331" cy="523889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CA86DF0-0196-42AA-8FE9-7DC975B7B13E}"/>
              </a:ext>
            </a:extLst>
          </p:cNvPr>
          <p:cNvSpPr/>
          <p:nvPr/>
        </p:nvSpPr>
        <p:spPr>
          <a:xfrm>
            <a:off x="6893823" y="1475716"/>
            <a:ext cx="3244610" cy="1129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nl-NL">
                <a:latin typeface="Consolas" panose="020B0609020204030204" pitchFamily="49" charset="0"/>
              </a:rPr>
              <a:t>BEGIN TRAN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4C678A4-7F30-4FD2-A058-6C4EFCFA885F}"/>
              </a:ext>
            </a:extLst>
          </p:cNvPr>
          <p:cNvSpPr/>
          <p:nvPr/>
        </p:nvSpPr>
        <p:spPr>
          <a:xfrm>
            <a:off x="6884301" y="3035873"/>
            <a:ext cx="3244610" cy="1129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nl-NL"/>
              <a:t>ALTER TABLE </a:t>
            </a:r>
            <a:r>
              <a:rPr lang="nl-NL" err="1"/>
              <a:t>Foo</a:t>
            </a:r>
            <a:endParaRPr lang="nl-NL"/>
          </a:p>
          <a:p>
            <a:pPr algn="ctr"/>
            <a:r>
              <a:rPr lang="nl-NL"/>
              <a:t>ADD Bar int</a:t>
            </a:r>
            <a:endParaRPr lang="en-US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D02440D-B08B-4466-9063-9DBF276FF37D}"/>
              </a:ext>
            </a:extLst>
          </p:cNvPr>
          <p:cNvSpPr/>
          <p:nvPr/>
        </p:nvSpPr>
        <p:spPr>
          <a:xfrm>
            <a:off x="6893823" y="4734793"/>
            <a:ext cx="3244610" cy="1129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nl-NL"/>
              <a:t>COMMIT / ROLLBACK TRAN</a:t>
            </a:r>
            <a:endParaRPr lang="en-US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9565DFC6-60CC-49C6-B908-5F9406C7B248}"/>
              </a:ext>
            </a:extLst>
          </p:cNvPr>
          <p:cNvSpPr txBox="1">
            <a:spLocks/>
          </p:cNvSpPr>
          <p:nvPr/>
        </p:nvSpPr>
        <p:spPr>
          <a:xfrm>
            <a:off x="10382272" y="1760564"/>
            <a:ext cx="1092778" cy="54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>
                <a:solidFill>
                  <a:schemeClr val="bg1">
                    <a:lumMod val="75000"/>
                  </a:schemeClr>
                </a:solidFill>
              </a:rPr>
              <a:t>Pre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242DAA4-4BC5-475A-A928-D7B5DB3D7A3B}"/>
              </a:ext>
            </a:extLst>
          </p:cNvPr>
          <p:cNvSpPr txBox="1">
            <a:spLocks/>
          </p:cNvSpPr>
          <p:nvPr/>
        </p:nvSpPr>
        <p:spPr>
          <a:xfrm>
            <a:off x="10401315" y="5026753"/>
            <a:ext cx="1092778" cy="54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>
                <a:solidFill>
                  <a:schemeClr val="bg1">
                    <a:lumMod val="75000"/>
                  </a:schemeClr>
                </a:solidFill>
              </a:rPr>
              <a:t>Post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7F50CCD-5C29-4574-BD71-F1EF269E2C99}"/>
              </a:ext>
            </a:extLst>
          </p:cNvPr>
          <p:cNvSpPr txBox="1">
            <a:spLocks/>
          </p:cNvSpPr>
          <p:nvPr/>
        </p:nvSpPr>
        <p:spPr>
          <a:xfrm>
            <a:off x="10401315" y="3299832"/>
            <a:ext cx="1261118" cy="54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>
                <a:solidFill>
                  <a:schemeClr val="bg1">
                    <a:lumMod val="75000"/>
                  </a:schemeClr>
                </a:solidFill>
              </a:rPr>
              <a:t>Script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D4F74-2FAD-4340-BF95-B6681C895EA6}"/>
              </a:ext>
            </a:extLst>
          </p:cNvPr>
          <p:cNvSpPr/>
          <p:nvPr/>
        </p:nvSpPr>
        <p:spPr>
          <a:xfrm>
            <a:off x="1293730" y="6064381"/>
            <a:ext cx="3416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-apple-system"/>
              </a:rPr>
              <a:t>Photo by 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Evan Dennis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-apple-system"/>
              </a:rPr>
              <a:t> on 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 descr="A picture containing ground, outdoor, tree&#10;&#10;Description automatically generated">
            <a:extLst>
              <a:ext uri="{FF2B5EF4-FFF2-40B4-BE49-F238E27FC236}">
                <a16:creationId xmlns:a16="http://schemas.microsoft.com/office/drawing/2014/main" id="{1A9A2D5C-3F00-45A8-951E-DBEA8B796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6" y="1625014"/>
            <a:ext cx="6033626" cy="4022417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4384044-811D-4B60-B9CE-87FEDBA2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30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Eelco">
            <a:extLst>
              <a:ext uri="{FF2B5EF4-FFF2-40B4-BE49-F238E27FC236}">
                <a16:creationId xmlns:a16="http://schemas.microsoft.com/office/drawing/2014/main" id="{72CAC662-F9C8-4D1B-AEF0-04F26B0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6" y="665786"/>
            <a:ext cx="5125414" cy="51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7583" y="2113736"/>
            <a:ext cx="5124251" cy="2224764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D15728-016D-4A78-B696-6490F931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998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50">
        <p159:morph option="byObject"/>
      </p:transition>
    </mc:Choice>
    <mc:Fallback>
      <p:transition spd="slow" advClick="0" advTm="5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22607" y="3081338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3165590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CF2A42BF-C6CB-4F65-BF74-557273E2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8" y="789048"/>
            <a:ext cx="6886493" cy="2750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09CD4-7D6A-426C-9305-6F4B56F7E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65" y="3748252"/>
            <a:ext cx="5885657" cy="24891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8AD113-ACFE-4DDB-95B0-FE0112BB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614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A775-3814-4CF0-A380-B299456D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33" y="1612967"/>
            <a:ext cx="11308934" cy="3632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3ADDC-3687-491F-9D2E-168A3559B846}"/>
              </a:ext>
            </a:extLst>
          </p:cNvPr>
          <p:cNvSpPr txBox="1"/>
          <p:nvPr/>
        </p:nvSpPr>
        <p:spPr>
          <a:xfrm>
            <a:off x="2346609" y="336883"/>
            <a:ext cx="7303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But</a:t>
            </a:r>
            <a:r>
              <a:rPr lang="en-GB" sz="4400">
                <a:solidFill>
                  <a:schemeClr val="bg1"/>
                </a:solidFill>
              </a:rPr>
              <a:t> </a:t>
            </a:r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Sometimes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F920437-E0C6-4F56-B956-63CDAA54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80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9CCBAF50-0C7D-435F-ACF6-E1EADDEB46C5}"/>
              </a:ext>
            </a:extLst>
          </p:cNvPr>
          <p:cNvSpPr/>
          <p:nvPr/>
        </p:nvSpPr>
        <p:spPr>
          <a:xfrm>
            <a:off x="8461833" y="1258724"/>
            <a:ext cx="3587470" cy="1975014"/>
          </a:xfrm>
          <a:prstGeom prst="wedgeEllipseCallout">
            <a:avLst>
              <a:gd name="adj1" fmla="val -60408"/>
              <a:gd name="adj2" fmla="val 37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A775-3814-4CF0-A380-B299456D3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" t="37850" r="88532" b="47282"/>
          <a:stretch/>
        </p:blipFill>
        <p:spPr>
          <a:xfrm>
            <a:off x="441533" y="1345195"/>
            <a:ext cx="3599470" cy="1499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3ADDC-3687-491F-9D2E-168A3559B846}"/>
              </a:ext>
            </a:extLst>
          </p:cNvPr>
          <p:cNvSpPr txBox="1"/>
          <p:nvPr/>
        </p:nvSpPr>
        <p:spPr>
          <a:xfrm>
            <a:off x="2346609" y="336883"/>
            <a:ext cx="7303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But</a:t>
            </a:r>
            <a:r>
              <a:rPr lang="en-GB" sz="4400">
                <a:solidFill>
                  <a:schemeClr val="bg1"/>
                </a:solidFill>
              </a:rPr>
              <a:t> </a:t>
            </a:r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Sometimes</a:t>
            </a:r>
          </a:p>
        </p:txBody>
      </p:sp>
      <p:pic>
        <p:nvPicPr>
          <p:cNvPr id="7" name="Graphic 6" descr="Person eating">
            <a:extLst>
              <a:ext uri="{FF2B5EF4-FFF2-40B4-BE49-F238E27FC236}">
                <a16:creationId xmlns:a16="http://schemas.microsoft.com/office/drawing/2014/main" id="{A3E0925F-E003-470C-9123-FD2F1736D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6207" y="1106324"/>
            <a:ext cx="1593730" cy="1593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6E6033-4F48-4BD2-8FBF-DB47A6018091}"/>
              </a:ext>
            </a:extLst>
          </p:cNvPr>
          <p:cNvSpPr txBox="1"/>
          <p:nvPr/>
        </p:nvSpPr>
        <p:spPr>
          <a:xfrm>
            <a:off x="6232358" y="2670144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pic>
        <p:nvPicPr>
          <p:cNvPr id="9" name="Graphic 8" descr="Person eating">
            <a:extLst>
              <a:ext uri="{FF2B5EF4-FFF2-40B4-BE49-F238E27FC236}">
                <a16:creationId xmlns:a16="http://schemas.microsoft.com/office/drawing/2014/main" id="{F15475EA-488A-4F90-90EC-8C0802DA7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649778" y="4017050"/>
            <a:ext cx="1328862" cy="1328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21321E-4B84-48F5-BCD5-332B272B1B4B}"/>
              </a:ext>
            </a:extLst>
          </p:cNvPr>
          <p:cNvSpPr txBox="1"/>
          <p:nvPr/>
        </p:nvSpPr>
        <p:spPr>
          <a:xfrm>
            <a:off x="9958161" y="521334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1616752-4481-4B40-BA2B-C58E8C93AC3D}"/>
              </a:ext>
            </a:extLst>
          </p:cNvPr>
          <p:cNvSpPr/>
          <p:nvPr/>
        </p:nvSpPr>
        <p:spPr>
          <a:xfrm flipH="1">
            <a:off x="4721963" y="3603082"/>
            <a:ext cx="3587470" cy="2148594"/>
          </a:xfrm>
          <a:prstGeom prst="wedgeEllipseCallout">
            <a:avLst>
              <a:gd name="adj1" fmla="val -65103"/>
              <a:gd name="adj2" fmla="val 2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012F0-E281-478A-88B0-FB4A610ACC40}"/>
              </a:ext>
            </a:extLst>
          </p:cNvPr>
          <p:cNvSpPr txBox="1"/>
          <p:nvPr/>
        </p:nvSpPr>
        <p:spPr>
          <a:xfrm>
            <a:off x="9188861" y="1735808"/>
            <a:ext cx="2646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I just need to alter this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8C6D3-9361-429F-B54D-3E0368BB1244}"/>
              </a:ext>
            </a:extLst>
          </p:cNvPr>
          <p:cNvSpPr txBox="1"/>
          <p:nvPr/>
        </p:nvSpPr>
        <p:spPr>
          <a:xfrm>
            <a:off x="5437955" y="3899043"/>
            <a:ext cx="2258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%*^$</a:t>
            </a:r>
            <a:br>
              <a:rPr lang="en-GB" sz="2800">
                <a:solidFill>
                  <a:schemeClr val="bg1"/>
                </a:solidFill>
              </a:rPr>
            </a:br>
            <a:r>
              <a:rPr lang="en-GB" sz="2800">
                <a:solidFill>
                  <a:schemeClr val="bg1"/>
                </a:solidFill>
              </a:rPr>
              <a:t>But that will take 5 hours</a:t>
            </a:r>
          </a:p>
        </p:txBody>
      </p:sp>
      <p:pic>
        <p:nvPicPr>
          <p:cNvPr id="17" name="Graphic 16" descr="Teacher">
            <a:extLst>
              <a:ext uri="{FF2B5EF4-FFF2-40B4-BE49-F238E27FC236}">
                <a16:creationId xmlns:a16="http://schemas.microsoft.com/office/drawing/2014/main" id="{17E18757-6FA2-42E4-B1B1-AAEE76016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159" y="4013026"/>
            <a:ext cx="1902819" cy="1902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AB5ED8-5C7B-4EAA-9DF5-93A0D05B02C3}"/>
              </a:ext>
            </a:extLst>
          </p:cNvPr>
          <p:cNvSpPr txBox="1"/>
          <p:nvPr/>
        </p:nvSpPr>
        <p:spPr>
          <a:xfrm>
            <a:off x="541223" y="5751676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The Business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1FB96AC8-EF2D-42BC-94B8-C6F15EDD28D8}"/>
              </a:ext>
            </a:extLst>
          </p:cNvPr>
          <p:cNvSpPr/>
          <p:nvPr/>
        </p:nvSpPr>
        <p:spPr>
          <a:xfrm>
            <a:off x="4502287" y="892090"/>
            <a:ext cx="7614292" cy="5482209"/>
          </a:xfrm>
          <a:prstGeom prst="wedgeEllipseCallout">
            <a:avLst>
              <a:gd name="adj1" fmla="val -60408"/>
              <a:gd name="adj2" fmla="val 37523"/>
            </a:avLst>
          </a:prstGeom>
          <a:solidFill>
            <a:srgbClr val="F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A8356C-D7D0-410A-9632-1AD86369B38E}"/>
              </a:ext>
            </a:extLst>
          </p:cNvPr>
          <p:cNvSpPr txBox="1"/>
          <p:nvPr/>
        </p:nvSpPr>
        <p:spPr>
          <a:xfrm>
            <a:off x="5599273" y="2047122"/>
            <a:ext cx="5214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bg1">
                    <a:lumMod val="75000"/>
                  </a:schemeClr>
                </a:solidFill>
              </a:rPr>
              <a:t>NO!</a:t>
            </a:r>
            <a:br>
              <a:rPr lang="en-GB" sz="4800">
                <a:solidFill>
                  <a:schemeClr val="bg1">
                    <a:lumMod val="75000"/>
                  </a:schemeClr>
                </a:solidFill>
              </a:rPr>
            </a:br>
            <a:r>
              <a:rPr lang="en-GB" sz="4800">
                <a:solidFill>
                  <a:schemeClr val="bg1">
                    <a:lumMod val="75000"/>
                  </a:schemeClr>
                </a:solidFill>
              </a:rPr>
              <a:t>You can’t have that much downtime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0E45CA3-A330-4AC7-B82C-034B14D4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59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  <p:bldP spid="10" grpId="0"/>
      <p:bldP spid="11" grpId="0" animBg="1"/>
      <p:bldP spid="12" grpId="0"/>
      <p:bldP spid="13" grpId="0"/>
      <p:bldP spid="18" grpId="0"/>
      <p:bldP spid="4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A775-3814-4CF0-A380-B299456D3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" t="37850" r="88532" b="47282"/>
          <a:stretch/>
        </p:blipFill>
        <p:spPr>
          <a:xfrm>
            <a:off x="441533" y="1345195"/>
            <a:ext cx="3599470" cy="1499779"/>
          </a:xfrm>
          <a:prstGeom prst="rect">
            <a:avLst/>
          </a:prstGeom>
        </p:spPr>
      </p:pic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6ADA982E-D5B8-4636-9307-77B5BC55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4" y="2177429"/>
            <a:ext cx="7022680" cy="37782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622A86D-1E22-4ED7-B236-150637C3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0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920FD-0495-4239-8319-DC0FF1069738}"/>
              </a:ext>
            </a:extLst>
          </p:cNvPr>
          <p:cNvSpPr/>
          <p:nvPr/>
        </p:nvSpPr>
        <p:spPr>
          <a:xfrm>
            <a:off x="167358" y="2684906"/>
            <a:ext cx="2271062" cy="1571255"/>
          </a:xfrm>
          <a:prstGeom prst="rect">
            <a:avLst/>
          </a:prstGeom>
          <a:solidFill>
            <a:srgbClr val="BC5F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6864" tIns="606864" rIns="606864" bIns="606864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700" kern="1200"/>
              <a:t>Change</a:t>
            </a:r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547725-8F0E-4076-AE88-22F868D8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95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5385773" cy="1571256"/>
            <a:chOff x="987083" y="1911539"/>
            <a:chExt cx="5087094" cy="1201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7EEFED5-1FDF-45A4-A535-A1D7F6716722}"/>
              </a:ext>
            </a:extLst>
          </p:cNvPr>
          <p:cNvSpPr/>
          <p:nvPr/>
        </p:nvSpPr>
        <p:spPr>
          <a:xfrm>
            <a:off x="7490372" y="193759"/>
            <a:ext cx="4063755" cy="2887579"/>
          </a:xfrm>
          <a:prstGeom prst="wedgeEllipseCallout">
            <a:avLst>
              <a:gd name="adj1" fmla="val -55652"/>
              <a:gd name="adj2" fmla="val 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F3D95-1402-48BE-B5C5-1166213DF8D6}"/>
              </a:ext>
            </a:extLst>
          </p:cNvPr>
          <p:cNvSpPr txBox="1"/>
          <p:nvPr/>
        </p:nvSpPr>
        <p:spPr>
          <a:xfrm>
            <a:off x="8187941" y="673698"/>
            <a:ext cx="2923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I do more than check which objects Beardy!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B183674-F018-4AA3-ACF5-184A6A8C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1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83014"/>
            <a:ext cx="8302875" cy="3973148"/>
            <a:chOff x="987083" y="74926"/>
            <a:chExt cx="7842422" cy="303807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EFA25A-F76E-4D93-B8A9-8FC211485D4F}"/>
                </a:ext>
              </a:extLst>
            </p:cNvPr>
            <p:cNvSpPr/>
            <p:nvPr/>
          </p:nvSpPr>
          <p:spPr>
            <a:xfrm>
              <a:off x="6329351" y="74926"/>
              <a:ext cx="2500154" cy="169212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View, Stored Procedure or small table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91D89906-4322-459A-A233-A1CB16C0CF22}"/>
              </a:ext>
            </a:extLst>
          </p:cNvPr>
          <p:cNvSpPr/>
          <p:nvPr/>
        </p:nvSpPr>
        <p:spPr>
          <a:xfrm>
            <a:off x="4048455" y="745958"/>
            <a:ext cx="1774829" cy="1938948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6A407C2-1666-404D-AD3C-6594BF25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380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48801"/>
            <a:ext cx="11633801" cy="4007361"/>
            <a:chOff x="987083" y="48765"/>
            <a:chExt cx="10988624" cy="30642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EFA25A-F76E-4D93-B8A9-8FC211485D4F}"/>
                </a:ext>
              </a:extLst>
            </p:cNvPr>
            <p:cNvSpPr/>
            <p:nvPr/>
          </p:nvSpPr>
          <p:spPr>
            <a:xfrm>
              <a:off x="6329351" y="74926"/>
              <a:ext cx="2500154" cy="169212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View, Stored Procedure or small table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FD3449-B7C7-4DC7-A554-21A58C40460E}"/>
                </a:ext>
              </a:extLst>
            </p:cNvPr>
            <p:cNvSpPr/>
            <p:nvPr/>
          </p:nvSpPr>
          <p:spPr>
            <a:xfrm>
              <a:off x="9657380" y="48765"/>
              <a:ext cx="2318327" cy="217656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Test and Deploy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91D89906-4322-459A-A233-A1CB16C0CF22}"/>
              </a:ext>
            </a:extLst>
          </p:cNvPr>
          <p:cNvSpPr/>
          <p:nvPr/>
        </p:nvSpPr>
        <p:spPr>
          <a:xfrm>
            <a:off x="4048455" y="745958"/>
            <a:ext cx="1774829" cy="1938948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2A9CA0D6-CD53-47B2-8966-16B9F51B15CF}"/>
              </a:ext>
            </a:extLst>
          </p:cNvPr>
          <p:cNvSpPr/>
          <p:nvPr/>
        </p:nvSpPr>
        <p:spPr>
          <a:xfrm>
            <a:off x="8470232" y="646154"/>
            <a:ext cx="876484" cy="1287379"/>
          </a:xfrm>
          <a:prstGeom prst="rightArrow">
            <a:avLst/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420728E-68BC-4993-BE6E-FAB5A93C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20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5385774" cy="1571256"/>
            <a:chOff x="987083" y="1911539"/>
            <a:chExt cx="5087094" cy="1201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7E6874-3EFF-4377-922F-C5B712B0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2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Eelco">
            <a:extLst>
              <a:ext uri="{FF2B5EF4-FFF2-40B4-BE49-F238E27FC236}">
                <a16:creationId xmlns:a16="http://schemas.microsoft.com/office/drawing/2014/main" id="{72CAC662-F9C8-4D1B-AEF0-04F26B0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6" y="665786"/>
            <a:ext cx="1427709" cy="14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63189" y="1060318"/>
            <a:ext cx="1390395" cy="6036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45B038-3BDE-45DE-826C-CBD81A24F98D}"/>
              </a:ext>
            </a:extLst>
          </p:cNvPr>
          <p:cNvSpPr/>
          <p:nvPr/>
        </p:nvSpPr>
        <p:spPr>
          <a:xfrm>
            <a:off x="509336" y="2456129"/>
            <a:ext cx="69382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200">
                <a:solidFill>
                  <a:schemeClr val="bg1">
                    <a:lumMod val="75000"/>
                  </a:schemeClr>
                </a:solidFill>
              </a:rPr>
              <a:t>Eelco Drost </a:t>
            </a:r>
          </a:p>
          <a:p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Data Platform Architect / </a:t>
            </a:r>
          </a:p>
          <a:p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SQL Server Engineer</a:t>
            </a:r>
          </a:p>
          <a:p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Data </a:t>
            </a:r>
            <a:r>
              <a:rPr lang="en-US" sz="3200" err="1">
                <a:solidFill>
                  <a:schemeClr val="bg1">
                    <a:lumMod val="75000"/>
                  </a:schemeClr>
                </a:solidFill>
              </a:rPr>
              <a:t>MasterMinds</a:t>
            </a:r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GB" sz="32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sz="3200">
                <a:solidFill>
                  <a:schemeClr val="bg1">
                    <a:lumMod val="75000"/>
                  </a:schemeClr>
                </a:solidFill>
              </a:rPr>
              <a:t>Eelco@datamasterminds.io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F49F0-633D-4C71-A832-6586AF4E1387}"/>
              </a:ext>
            </a:extLst>
          </p:cNvPr>
          <p:cNvSpPr/>
          <p:nvPr/>
        </p:nvSpPr>
        <p:spPr>
          <a:xfrm>
            <a:off x="6180672" y="2419979"/>
            <a:ext cx="69382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200">
                <a:solidFill>
                  <a:schemeClr val="bg1">
                    <a:lumMod val="75000"/>
                  </a:schemeClr>
                </a:solidFill>
              </a:rPr>
              <a:t>Rob Sewell</a:t>
            </a:r>
          </a:p>
          <a:p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Automator</a:t>
            </a:r>
          </a:p>
          <a:p>
            <a:r>
              <a:rPr lang="en-GB" sz="3200">
                <a:solidFill>
                  <a:schemeClr val="bg1">
                    <a:lumMod val="75000"/>
                  </a:schemeClr>
                </a:solidFill>
              </a:rPr>
              <a:t>Sewells Consulting</a:t>
            </a:r>
          </a:p>
          <a:p>
            <a:r>
              <a:rPr lang="en-GB" sz="3200">
                <a:solidFill>
                  <a:schemeClr val="bg1">
                    <a:lumMod val="75000"/>
                  </a:schemeClr>
                </a:solidFill>
              </a:rPr>
              <a:t>@sqldbawithbeard</a:t>
            </a:r>
          </a:p>
          <a:p>
            <a:r>
              <a:rPr lang="en-GB" sz="3200">
                <a:solidFill>
                  <a:schemeClr val="bg1">
                    <a:lumMod val="75000"/>
                  </a:schemeClr>
                </a:solidFill>
              </a:rPr>
              <a:t>Rob@Sewells-Consulting.co.uk</a:t>
            </a:r>
          </a:p>
        </p:txBody>
      </p:sp>
    </p:spTree>
    <p:extLst>
      <p:ext uri="{BB962C8B-B14F-4D97-AF65-F5344CB8AC3E}">
        <p14:creationId xmlns:p14="http://schemas.microsoft.com/office/powerpoint/2010/main" val="663424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8270765" cy="3552083"/>
            <a:chOff x="987083" y="1911539"/>
            <a:chExt cx="7812092" cy="27161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4C4F72-1D31-448A-A11C-260A6DBE5454}"/>
                </a:ext>
              </a:extLst>
            </p:cNvPr>
            <p:cNvSpPr/>
            <p:nvPr/>
          </p:nvSpPr>
          <p:spPr>
            <a:xfrm>
              <a:off x="6329350" y="3333646"/>
              <a:ext cx="2469825" cy="129400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Big Table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sp>
        <p:nvSpPr>
          <p:cNvPr id="32" name="Arrow: Bent 31">
            <a:extLst>
              <a:ext uri="{FF2B5EF4-FFF2-40B4-BE49-F238E27FC236}">
                <a16:creationId xmlns:a16="http://schemas.microsoft.com/office/drawing/2014/main" id="{E3CA18A6-1096-4427-84C0-7BCF875298D9}"/>
              </a:ext>
            </a:extLst>
          </p:cNvPr>
          <p:cNvSpPr/>
          <p:nvPr/>
        </p:nvSpPr>
        <p:spPr>
          <a:xfrm rot="10800000" flipH="1">
            <a:off x="4048455" y="4173095"/>
            <a:ext cx="1774829" cy="1822742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F646CA4-F306-4767-AEAA-82BB2024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5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11633802" cy="3808089"/>
            <a:chOff x="987083" y="1911539"/>
            <a:chExt cx="10988625" cy="2911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4C4F72-1D31-448A-A11C-260A6DBE5454}"/>
                </a:ext>
              </a:extLst>
            </p:cNvPr>
            <p:cNvSpPr/>
            <p:nvPr/>
          </p:nvSpPr>
          <p:spPr>
            <a:xfrm>
              <a:off x="6329350" y="3333646"/>
              <a:ext cx="2469825" cy="129400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Big Table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A8534E-0DF8-4048-8A2D-8B0EF9F01A51}"/>
                </a:ext>
              </a:extLst>
            </p:cNvPr>
            <p:cNvSpPr/>
            <p:nvPr/>
          </p:nvSpPr>
          <p:spPr>
            <a:xfrm>
              <a:off x="9657382" y="2893107"/>
              <a:ext cx="2318326" cy="1930297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4800" kern="1200"/>
                <a:t>Stop</a:t>
              </a:r>
              <a:br>
                <a:rPr lang="en-GB" sz="2700" kern="1200"/>
              </a:br>
              <a:r>
                <a:rPr lang="en-GB" sz="2700" kern="1200"/>
                <a:t>Wait for Correct Window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1342D93-0D0F-459C-998F-B049155498F8}"/>
              </a:ext>
            </a:extLst>
          </p:cNvPr>
          <p:cNvSpPr/>
          <p:nvPr/>
        </p:nvSpPr>
        <p:spPr>
          <a:xfrm>
            <a:off x="8436130" y="4647525"/>
            <a:ext cx="888515" cy="128737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sp>
        <p:nvSpPr>
          <p:cNvPr id="32" name="Arrow: Bent 31">
            <a:extLst>
              <a:ext uri="{FF2B5EF4-FFF2-40B4-BE49-F238E27FC236}">
                <a16:creationId xmlns:a16="http://schemas.microsoft.com/office/drawing/2014/main" id="{E3CA18A6-1096-4427-84C0-7BCF875298D9}"/>
              </a:ext>
            </a:extLst>
          </p:cNvPr>
          <p:cNvSpPr/>
          <p:nvPr/>
        </p:nvSpPr>
        <p:spPr>
          <a:xfrm rot="10800000" flipH="1">
            <a:off x="4048455" y="4173095"/>
            <a:ext cx="1774829" cy="1822742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D892B829-F744-4D59-92D4-AE15AC79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424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22607" y="3081338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2"/>
                </a:solidFill>
              </a:rPr>
              <a:t>Demo</a:t>
            </a:r>
            <a:endParaRPr lang="nl-NL" sz="9600"/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15C4D4-A2D3-419A-AEB2-3D6F6D3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67674" cy="6788067"/>
          </a:xfrm>
          <a:prstGeom prst="rect">
            <a:avLst/>
          </a:prstGeom>
        </p:spPr>
      </p:pic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E0A20BB1-F430-4F46-8B96-1AFB4EA13E26}"/>
              </a:ext>
            </a:extLst>
          </p:cNvPr>
          <p:cNvSpPr/>
          <p:nvPr/>
        </p:nvSpPr>
        <p:spPr>
          <a:xfrm>
            <a:off x="5678905" y="2684906"/>
            <a:ext cx="1888958" cy="1692274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F5B7EFE-6D6C-49F3-B34F-6E414EAB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70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70734" y="229565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2"/>
                </a:solidFill>
              </a:rPr>
              <a:t>Demo</a:t>
            </a:r>
            <a:endParaRPr lang="nl-NL" sz="9600"/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15C4D4-A2D3-419A-AEB2-3D6F6D3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1200" cy="1828800"/>
          </a:xfrm>
          <a:prstGeom prst="rect">
            <a:avLst/>
          </a:prstGeom>
        </p:spPr>
      </p:pic>
      <p:pic>
        <p:nvPicPr>
          <p:cNvPr id="5" name="Picture 4" descr="A person standing in front of 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FA387F6-F198-45E1-B495-9C0B2ED08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94" y="2178429"/>
            <a:ext cx="4653547" cy="332396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62BE20-5BA1-4948-A56E-618FB9E2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191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15C4D4-A2D3-419A-AEB2-3D6F6D3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1200" cy="1828800"/>
          </a:xfrm>
          <a:prstGeom prst="rect">
            <a:avLst/>
          </a:prstGeom>
        </p:spPr>
      </p:pic>
      <p:pic>
        <p:nvPicPr>
          <p:cNvPr id="6" name="Picture 5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CC2F8CB8-223D-4527-98C2-BAD471E0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5" y="2171700"/>
            <a:ext cx="6733583" cy="355533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9E137C-4B1F-46A0-8813-1D270133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855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Calibri Light"/>
              </a:rPr>
              <a:t>Just like Jimi Hendrix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Calibri"/>
                <a:hlinkClick r:id="rId3"/>
              </a:rPr>
              <a:t>session feedback forms</a:t>
            </a: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65DC8-3C17-40D2-B0C3-A063F132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B07D7-B54B-4E91-A75D-C848AD570833}"/>
              </a:ext>
            </a:extLst>
          </p:cNvPr>
          <p:cNvSpPr txBox="1"/>
          <p:nvPr/>
        </p:nvSpPr>
        <p:spPr>
          <a:xfrm>
            <a:off x="0" y="4417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>
                <a:solidFill>
                  <a:schemeClr val="bg1">
                    <a:lumMod val="75000"/>
                  </a:schemeClr>
                </a:solidFill>
              </a:rPr>
              <a:t>Today We Shall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482A3-87AF-439F-94B0-DB3314147391}"/>
              </a:ext>
            </a:extLst>
          </p:cNvPr>
          <p:cNvSpPr txBox="1"/>
          <p:nvPr/>
        </p:nvSpPr>
        <p:spPr>
          <a:xfrm>
            <a:off x="1082843" y="2394881"/>
            <a:ext cx="112013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Expect that you understand CI/CD with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Take a look at </a:t>
            </a:r>
            <a:r>
              <a:rPr lang="en-GB" sz="4000" err="1">
                <a:solidFill>
                  <a:schemeClr val="bg1">
                    <a:lumMod val="75000"/>
                  </a:schemeClr>
                </a:solidFill>
              </a:rPr>
              <a:t>SQLPackage</a:t>
            </a:r>
            <a:endParaRPr lang="en-GB" sz="400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Examine Publish 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Talk about and overcome difficulties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Have a bit of fun along the way – It’s ok to laugh!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58B39B6-09EC-442E-9D1D-21474DD8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Graphic 3" descr="Lijn met pijl: Curve in wijzerzin">
            <a:extLst>
              <a:ext uri="{FF2B5EF4-FFF2-40B4-BE49-F238E27FC236}">
                <a16:creationId xmlns:a16="http://schemas.microsoft.com/office/drawing/2014/main" id="{EF00E409-5248-45AC-AE6E-D17A154B8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07848">
            <a:off x="1877811" y="5865034"/>
            <a:ext cx="884050" cy="884050"/>
          </a:xfrm>
          <a:prstGeom prst="rect">
            <a:avLst/>
          </a:prstGeom>
        </p:spPr>
      </p:pic>
      <p:sp>
        <p:nvSpPr>
          <p:cNvPr id="5" name="Tekstvak 90">
            <a:extLst>
              <a:ext uri="{FF2B5EF4-FFF2-40B4-BE49-F238E27FC236}">
                <a16:creationId xmlns:a16="http://schemas.microsoft.com/office/drawing/2014/main" id="{E19DB9F4-6D83-4460-99E7-D6BDFF5014B5}"/>
              </a:ext>
            </a:extLst>
          </p:cNvPr>
          <p:cNvSpPr txBox="1"/>
          <p:nvPr/>
        </p:nvSpPr>
        <p:spPr>
          <a:xfrm>
            <a:off x="2695303" y="6341183"/>
            <a:ext cx="214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err="1">
                <a:solidFill>
                  <a:schemeClr val="bg2"/>
                </a:solidFill>
              </a:rPr>
              <a:t>Our</a:t>
            </a:r>
            <a:r>
              <a:rPr lang="nl-NL" u="sng">
                <a:solidFill>
                  <a:schemeClr val="bg2"/>
                </a:solidFill>
              </a:rPr>
              <a:t> focus </a:t>
            </a:r>
            <a:r>
              <a:rPr lang="nl-NL" u="sng" err="1">
                <a:solidFill>
                  <a:schemeClr val="bg2"/>
                </a:solidFill>
              </a:rPr>
              <a:t>for</a:t>
            </a:r>
            <a:r>
              <a:rPr lang="nl-NL" u="sng">
                <a:solidFill>
                  <a:schemeClr val="bg2"/>
                </a:solidFill>
              </a:rPr>
              <a:t> </a:t>
            </a:r>
            <a:r>
              <a:rPr lang="nl-NL" u="sng" err="1">
                <a:solidFill>
                  <a:schemeClr val="bg2"/>
                </a:solidFill>
              </a:rPr>
              <a:t>today</a:t>
            </a:r>
            <a:r>
              <a:rPr lang="nl-NL" u="sng">
                <a:solidFill>
                  <a:schemeClr val="bg2"/>
                </a:solidFill>
              </a:rPr>
              <a:t>!</a:t>
            </a:r>
            <a:endParaRPr lang="en-US" u="sng">
              <a:solidFill>
                <a:schemeClr val="bg2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323AE8-4640-4863-A45E-60E1F66F4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63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" t="53529" r="69590" b="4462"/>
          <a:stretch/>
        </p:blipFill>
        <p:spPr>
          <a:xfrm>
            <a:off x="1465943" y="0"/>
            <a:ext cx="8853714" cy="6876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86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29">
            <a:extLst>
              <a:ext uri="{FF2B5EF4-FFF2-40B4-BE49-F238E27FC236}">
                <a16:creationId xmlns:a16="http://schemas.microsoft.com/office/drawing/2014/main" id="{59039777-CDE6-487F-A41E-F2F2754CDBB6}"/>
              </a:ext>
            </a:extLst>
          </p:cNvPr>
          <p:cNvSpPr txBox="1"/>
          <p:nvPr/>
        </p:nvSpPr>
        <p:spPr>
          <a:xfrm>
            <a:off x="4294207" y="242966"/>
            <a:ext cx="740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Compares the target (SQL Server or Azure SQL DB) or a DACPAC with the source DACPAC. 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kstvak 30">
            <a:extLst>
              <a:ext uri="{FF2B5EF4-FFF2-40B4-BE49-F238E27FC236}">
                <a16:creationId xmlns:a16="http://schemas.microsoft.com/office/drawing/2014/main" id="{BF708E05-3BC3-4189-8645-C93B2BB3BDBD}"/>
              </a:ext>
            </a:extLst>
          </p:cNvPr>
          <p:cNvSpPr txBox="1"/>
          <p:nvPr/>
        </p:nvSpPr>
        <p:spPr>
          <a:xfrm>
            <a:off x="1091695" y="4904668"/>
            <a:ext cx="97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Can create a </a:t>
            </a:r>
            <a:r>
              <a:rPr lang="en-US" sz="3600" u="sng">
                <a:solidFill>
                  <a:srgbClr val="AE561B"/>
                </a:solidFill>
              </a:rPr>
              <a:t>drift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report with all the changes that have been made since registering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1E6CE-E721-4E6E-AB83-D677F66EEFC4}"/>
              </a:ext>
            </a:extLst>
          </p:cNvPr>
          <p:cNvSpPr txBox="1"/>
          <p:nvPr/>
        </p:nvSpPr>
        <p:spPr>
          <a:xfrm>
            <a:off x="550718" y="2896982"/>
            <a:ext cx="111491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err="1"/>
              <a:t>SqlPackage</a:t>
            </a:r>
            <a:r>
              <a:rPr lang="en-GB" sz="2800"/>
              <a:t> /</a:t>
            </a:r>
            <a:r>
              <a:rPr lang="en-GB" sz="2800" err="1"/>
              <a:t>Action:DriftReport</a:t>
            </a:r>
            <a:r>
              <a:rPr lang="en-GB" sz="2800"/>
              <a:t> /</a:t>
            </a:r>
            <a:r>
              <a:rPr lang="en-GB" sz="2800" err="1"/>
              <a:t>TargetServerName</a:t>
            </a:r>
            <a:r>
              <a:rPr lang="en-GB" sz="2800"/>
              <a:t>: &lt;</a:t>
            </a:r>
            <a:r>
              <a:rPr lang="en-GB" sz="2800" err="1"/>
              <a:t>ServerName</a:t>
            </a:r>
            <a:r>
              <a:rPr lang="en-GB" sz="2800"/>
              <a:t>&gt; /</a:t>
            </a:r>
            <a:r>
              <a:rPr lang="en-GB" sz="2800" err="1"/>
              <a:t>TargetDatabaseName</a:t>
            </a:r>
            <a:r>
              <a:rPr lang="en-GB" sz="2800"/>
              <a:t>: &lt;</a:t>
            </a:r>
            <a:r>
              <a:rPr lang="en-GB" sz="2800" err="1"/>
              <a:t>DatabaseName</a:t>
            </a:r>
            <a:r>
              <a:rPr lang="en-GB" sz="2800"/>
              <a:t>&gt;  /</a:t>
            </a:r>
            <a:r>
              <a:rPr lang="en-GB" sz="2800" err="1"/>
              <a:t>OutputPath</a:t>
            </a:r>
            <a:r>
              <a:rPr lang="en-GB" sz="2800"/>
              <a:t> Deploy_DriftReport.xml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06AFE64-B212-4EDC-B7B6-06414C81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29">
            <a:extLst>
              <a:ext uri="{FF2B5EF4-FFF2-40B4-BE49-F238E27FC236}">
                <a16:creationId xmlns:a16="http://schemas.microsoft.com/office/drawing/2014/main" id="{59039777-CDE6-487F-A41E-F2F2754CDBB6}"/>
              </a:ext>
            </a:extLst>
          </p:cNvPr>
          <p:cNvSpPr txBox="1"/>
          <p:nvPr/>
        </p:nvSpPr>
        <p:spPr>
          <a:xfrm>
            <a:off x="4294207" y="242966"/>
            <a:ext cx="740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Compares the target (SQL Server or Azure SQL DB) or a DACPAC with the source DACPAC. 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kstvak 30">
            <a:extLst>
              <a:ext uri="{FF2B5EF4-FFF2-40B4-BE49-F238E27FC236}">
                <a16:creationId xmlns:a16="http://schemas.microsoft.com/office/drawing/2014/main" id="{BF708E05-3BC3-4189-8645-C93B2BB3BDBD}"/>
              </a:ext>
            </a:extLst>
          </p:cNvPr>
          <p:cNvSpPr txBox="1"/>
          <p:nvPr/>
        </p:nvSpPr>
        <p:spPr>
          <a:xfrm>
            <a:off x="1091695" y="4904668"/>
            <a:ext cx="97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Can create an incremental update </a:t>
            </a:r>
            <a:r>
              <a:rPr lang="en-US" sz="3600" u="sng">
                <a:solidFill>
                  <a:srgbClr val="AE561B"/>
                </a:solidFill>
              </a:rPr>
              <a:t>script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to match source and target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9364A-EBC2-4591-9402-2E694CF77641}"/>
              </a:ext>
            </a:extLst>
          </p:cNvPr>
          <p:cNvSpPr txBox="1"/>
          <p:nvPr/>
        </p:nvSpPr>
        <p:spPr>
          <a:xfrm>
            <a:off x="550718" y="2896982"/>
            <a:ext cx="111491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err="1"/>
              <a:t>SqlPackage</a:t>
            </a:r>
            <a:r>
              <a:rPr lang="en-GB" sz="2800"/>
              <a:t> /</a:t>
            </a:r>
            <a:r>
              <a:rPr lang="en-GB" sz="2800" err="1"/>
              <a:t>Action:Script</a:t>
            </a:r>
            <a:r>
              <a:rPr lang="en-GB" sz="2800"/>
              <a:t> /</a:t>
            </a:r>
            <a:r>
              <a:rPr lang="en-GB" sz="2800" err="1"/>
              <a:t>TargetServerName</a:t>
            </a:r>
            <a:r>
              <a:rPr lang="en-GB" sz="2800"/>
              <a:t>: &lt;</a:t>
            </a:r>
            <a:r>
              <a:rPr lang="en-GB" sz="2800" err="1"/>
              <a:t>ServerName</a:t>
            </a:r>
            <a:r>
              <a:rPr lang="en-GB" sz="2800"/>
              <a:t>&gt; /</a:t>
            </a:r>
            <a:r>
              <a:rPr lang="en-GB" sz="2800" err="1"/>
              <a:t>TargetDatabaseName</a:t>
            </a:r>
            <a:r>
              <a:rPr lang="en-GB" sz="2800"/>
              <a:t>: &lt;</a:t>
            </a:r>
            <a:r>
              <a:rPr lang="en-GB" sz="2800" err="1"/>
              <a:t>DatabaseName</a:t>
            </a:r>
            <a:r>
              <a:rPr lang="en-GB" sz="2800"/>
              <a:t>&gt;  /</a:t>
            </a:r>
            <a:r>
              <a:rPr lang="en-GB" sz="2800" err="1"/>
              <a:t>SourceFile</a:t>
            </a:r>
            <a:r>
              <a:rPr lang="en-GB" sz="2800"/>
              <a:t>: “&lt;DACPAC File Path&gt;” /</a:t>
            </a:r>
            <a:r>
              <a:rPr lang="en-GB" sz="2800" err="1"/>
              <a:t>OutputPath</a:t>
            </a:r>
            <a:r>
              <a:rPr lang="en-GB" sz="2800"/>
              <a:t>: “&lt;Path for Output Files&gt;”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942BA9C-C907-4A5B-95C1-374B71DC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88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ataMindsConnect2018_v0.potx" id="{DD0FC766-14DD-4F0C-83F1-B3A28D9ABB3E}" vid="{862FD4F9-D36B-41FC-9D49-622CD53AD81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3419C5E4894D4892F832B5FBD4F20E" ma:contentTypeVersion="6" ma:contentTypeDescription="Een nieuw document maken." ma:contentTypeScope="" ma:versionID="67a8a4d5192e69c0bfe297d38aaaab6b">
  <xsd:schema xmlns:xsd="http://www.w3.org/2001/XMLSchema" xmlns:xs="http://www.w3.org/2001/XMLSchema" xmlns:p="http://schemas.microsoft.com/office/2006/metadata/properties" xmlns:ns2="81e6b093-127f-4e59-8f19-58c1ce2f71e1" targetNamespace="http://schemas.microsoft.com/office/2006/metadata/properties" ma:root="true" ma:fieldsID="8676099be26ddd6b06f06c0611490bcb" ns2:_="">
    <xsd:import namespace="81e6b093-127f-4e59-8f19-58c1ce2f71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6b093-127f-4e59-8f19-58c1ce2f7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853148-973D-4E95-8CA3-F9178D37A6EE}">
  <ds:schemaRefs>
    <ds:schemaRef ds:uri="81e6b093-127f-4e59-8f19-58c1ce2f71e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C4E527-2115-4AE9-9E98-D47AC65953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A44F14-C4A1-415F-A0F5-C6D5C8E609E7}">
  <ds:schemaRefs>
    <ds:schemaRef ds:uri="81e6b093-127f-4e59-8f19-58c1ce2f71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45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Eelco Drost</dc:creator>
  <cp:revision>1</cp:revision>
  <dcterms:created xsi:type="dcterms:W3CDTF">2019-06-11T13:14:49Z</dcterms:created>
  <dcterms:modified xsi:type="dcterms:W3CDTF">2019-06-15T11:33:00Z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0x010100E93419C5E4894D4892F832B5FBD4F20E</vt:lpwstr>
  </property>
</Properties>
</file>